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45559"/>
                </a:solidFill>
                <a:latin typeface="DejaVu Sans"/>
                <a:cs typeface="DejaVu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45559"/>
                </a:solidFill>
                <a:latin typeface="DejaVu Sans"/>
                <a:cs typeface="DejaVu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45559"/>
                </a:solidFill>
                <a:latin typeface="DejaVu Sans"/>
                <a:cs typeface="DejaVu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45559"/>
                </a:solidFill>
                <a:latin typeface="DejaVu Sans"/>
                <a:cs typeface="DejaVu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0"/>
            <a:ext cx="7556500" cy="106895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5880" y="1028700"/>
            <a:ext cx="490473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45559"/>
                </a:solidFill>
                <a:latin typeface="DejaVu Sans"/>
                <a:cs typeface="DejaVu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7080" y="2527300"/>
            <a:ext cx="6492240" cy="3914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pr&#233;nom.nom@lions-france.org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://www.lions-france.org/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48660" y="8533130"/>
            <a:ext cx="391414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Mai</a:t>
            </a:r>
            <a:r>
              <a:rPr dirty="0" sz="2000" spc="-15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 spc="-20">
                <a:solidFill>
                  <a:srgbClr val="3F3F3F"/>
                </a:solidFill>
                <a:latin typeface="DejaVu Sans"/>
                <a:cs typeface="DejaVu Sans"/>
              </a:rPr>
              <a:t>2023</a:t>
            </a:r>
            <a:endParaRPr sz="20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DejaVu Sans"/>
              <a:cs typeface="DejaVu Sans"/>
            </a:endParaRPr>
          </a:p>
          <a:p>
            <a:pPr marL="12700" marR="6985" indent="1744980">
              <a:lnSpc>
                <a:spcPct val="100000"/>
              </a:lnSpc>
            </a:pP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Contact</a:t>
            </a:r>
            <a:r>
              <a:rPr dirty="0" sz="2000" spc="-65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Presse</a:t>
            </a:r>
            <a:r>
              <a:rPr dirty="0" sz="2000" spc="-45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 spc="-50">
                <a:solidFill>
                  <a:srgbClr val="3F3F3F"/>
                </a:solidFill>
                <a:latin typeface="DejaVu Sans"/>
                <a:cs typeface="DejaVu Sans"/>
              </a:rPr>
              <a:t>: </a:t>
            </a: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Prénom</a:t>
            </a:r>
            <a:r>
              <a:rPr dirty="0" sz="2000" spc="-25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NOM</a:t>
            </a:r>
            <a:r>
              <a:rPr dirty="0" sz="2000" spc="-15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–</a:t>
            </a:r>
            <a:r>
              <a:rPr dirty="0" sz="2000" spc="-15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01</a:t>
            </a:r>
            <a:r>
              <a:rPr dirty="0" sz="2000" spc="-20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00</a:t>
            </a:r>
            <a:r>
              <a:rPr dirty="0" sz="2000" spc="-20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00</a:t>
            </a:r>
            <a:r>
              <a:rPr dirty="0" sz="2000" spc="-20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>
                <a:solidFill>
                  <a:srgbClr val="3F3F3F"/>
                </a:solidFill>
                <a:latin typeface="DejaVu Sans"/>
                <a:cs typeface="DejaVu Sans"/>
              </a:rPr>
              <a:t>00</a:t>
            </a:r>
            <a:r>
              <a:rPr dirty="0" sz="2000" spc="-15">
                <a:solidFill>
                  <a:srgbClr val="3F3F3F"/>
                </a:solidFill>
                <a:latin typeface="DejaVu Sans"/>
                <a:cs typeface="DejaVu Sans"/>
              </a:rPr>
              <a:t> </a:t>
            </a:r>
            <a:r>
              <a:rPr dirty="0" sz="2000" spc="-25">
                <a:solidFill>
                  <a:srgbClr val="3F3F3F"/>
                </a:solidFill>
                <a:latin typeface="DejaVu Sans"/>
                <a:cs typeface="DejaVu Sans"/>
              </a:rPr>
              <a:t>00</a:t>
            </a:r>
            <a:endParaRPr sz="2000">
              <a:latin typeface="DejaVu Sans"/>
              <a:cs typeface="DejaVu Sans"/>
            </a:endParaRPr>
          </a:p>
          <a:p>
            <a:pPr marL="29209">
              <a:lnSpc>
                <a:spcPct val="100000"/>
              </a:lnSpc>
            </a:pPr>
            <a:r>
              <a:rPr dirty="0" sz="2000" spc="-10">
                <a:solidFill>
                  <a:srgbClr val="3F3F3F"/>
                </a:solidFill>
                <a:latin typeface="DejaVu Sans"/>
                <a:cs typeface="DejaVu Sans"/>
                <a:hlinkClick r:id="rId2"/>
              </a:rPr>
              <a:t>prénom.nom@lions-france.org</a:t>
            </a:r>
            <a:endParaRPr sz="20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4457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SOMMAIRE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0"/>
            <a:ext cx="7556500" cy="5842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848420" y="2695000"/>
            <a:ext cx="5862320" cy="1656080"/>
            <a:chOff x="848420" y="2695000"/>
            <a:chExt cx="5862320" cy="1656080"/>
          </a:xfrm>
        </p:grpSpPr>
        <p:sp>
          <p:nvSpPr>
            <p:cNvPr id="5" name="object 5" descr=""/>
            <p:cNvSpPr/>
            <p:nvPr/>
          </p:nvSpPr>
          <p:spPr>
            <a:xfrm>
              <a:off x="1676400" y="2702559"/>
              <a:ext cx="5027930" cy="1642110"/>
            </a:xfrm>
            <a:custGeom>
              <a:avLst/>
              <a:gdLst/>
              <a:ahLst/>
              <a:cxnLst/>
              <a:rect l="l" t="t" r="r" b="b"/>
              <a:pathLst>
                <a:path w="5027930" h="1642110">
                  <a:moveTo>
                    <a:pt x="5027930" y="0"/>
                  </a:moveTo>
                  <a:lnTo>
                    <a:pt x="821689" y="0"/>
                  </a:lnTo>
                  <a:lnTo>
                    <a:pt x="0" y="820420"/>
                  </a:lnTo>
                  <a:lnTo>
                    <a:pt x="821689" y="1642110"/>
                  </a:lnTo>
                  <a:lnTo>
                    <a:pt x="5027930" y="1642110"/>
                  </a:lnTo>
                  <a:lnTo>
                    <a:pt x="5027930" y="0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70100" y="2696273"/>
              <a:ext cx="5040630" cy="1654810"/>
            </a:xfrm>
            <a:custGeom>
              <a:avLst/>
              <a:gdLst/>
              <a:ahLst/>
              <a:cxnLst/>
              <a:rect l="l" t="t" r="r" b="b"/>
              <a:pathLst>
                <a:path w="5040630" h="1654810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5040630" h="1654810">
                  <a:moveTo>
                    <a:pt x="5040515" y="1648396"/>
                  </a:moveTo>
                  <a:lnTo>
                    <a:pt x="5038674" y="1643951"/>
                  </a:lnTo>
                  <a:lnTo>
                    <a:pt x="5034229" y="1642110"/>
                  </a:lnTo>
                  <a:lnTo>
                    <a:pt x="5029771" y="1643951"/>
                  </a:lnTo>
                  <a:lnTo>
                    <a:pt x="5027930" y="1648396"/>
                  </a:lnTo>
                  <a:lnTo>
                    <a:pt x="5029771" y="1652854"/>
                  </a:lnTo>
                  <a:lnTo>
                    <a:pt x="5034229" y="1654695"/>
                  </a:lnTo>
                  <a:lnTo>
                    <a:pt x="5038674" y="1652854"/>
                  </a:lnTo>
                  <a:lnTo>
                    <a:pt x="5040515" y="164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4709" y="2702559"/>
              <a:ext cx="1642110" cy="164084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54709" y="2701289"/>
              <a:ext cx="1642110" cy="1642110"/>
            </a:xfrm>
            <a:custGeom>
              <a:avLst/>
              <a:gdLst/>
              <a:ahLst/>
              <a:cxnLst/>
              <a:rect l="l" t="t" r="r" b="b"/>
              <a:pathLst>
                <a:path w="1642110" h="1642110">
                  <a:moveTo>
                    <a:pt x="1270" y="821689"/>
                  </a:moveTo>
                  <a:lnTo>
                    <a:pt x="1270" y="778509"/>
                  </a:lnTo>
                  <a:lnTo>
                    <a:pt x="5080" y="736600"/>
                  </a:lnTo>
                  <a:lnTo>
                    <a:pt x="10159" y="693419"/>
                  </a:lnTo>
                  <a:lnTo>
                    <a:pt x="19050" y="651509"/>
                  </a:lnTo>
                  <a:lnTo>
                    <a:pt x="27940" y="609600"/>
                  </a:lnTo>
                  <a:lnTo>
                    <a:pt x="40640" y="567689"/>
                  </a:lnTo>
                  <a:lnTo>
                    <a:pt x="54609" y="527050"/>
                  </a:lnTo>
                  <a:lnTo>
                    <a:pt x="71120" y="487679"/>
                  </a:lnTo>
                  <a:lnTo>
                    <a:pt x="90170" y="449579"/>
                  </a:lnTo>
                  <a:lnTo>
                    <a:pt x="110490" y="411479"/>
                  </a:lnTo>
                  <a:lnTo>
                    <a:pt x="133350" y="374650"/>
                  </a:lnTo>
                  <a:lnTo>
                    <a:pt x="157480" y="339089"/>
                  </a:lnTo>
                  <a:lnTo>
                    <a:pt x="184150" y="304800"/>
                  </a:lnTo>
                  <a:lnTo>
                    <a:pt x="210820" y="271779"/>
                  </a:lnTo>
                  <a:lnTo>
                    <a:pt x="241300" y="241300"/>
                  </a:lnTo>
                  <a:lnTo>
                    <a:pt x="271780" y="212089"/>
                  </a:lnTo>
                  <a:lnTo>
                    <a:pt x="304800" y="184150"/>
                  </a:lnTo>
                  <a:lnTo>
                    <a:pt x="339090" y="157479"/>
                  </a:lnTo>
                  <a:lnTo>
                    <a:pt x="374650" y="133350"/>
                  </a:lnTo>
                  <a:lnTo>
                    <a:pt x="411480" y="110489"/>
                  </a:lnTo>
                  <a:lnTo>
                    <a:pt x="448309" y="90169"/>
                  </a:lnTo>
                  <a:lnTo>
                    <a:pt x="487680" y="72389"/>
                  </a:lnTo>
                  <a:lnTo>
                    <a:pt x="527050" y="54609"/>
                  </a:lnTo>
                  <a:lnTo>
                    <a:pt x="567690" y="40639"/>
                  </a:lnTo>
                  <a:lnTo>
                    <a:pt x="609600" y="29209"/>
                  </a:lnTo>
                  <a:lnTo>
                    <a:pt x="650240" y="19050"/>
                  </a:lnTo>
                  <a:lnTo>
                    <a:pt x="693420" y="10159"/>
                  </a:lnTo>
                  <a:lnTo>
                    <a:pt x="735330" y="5079"/>
                  </a:lnTo>
                  <a:lnTo>
                    <a:pt x="778510" y="1269"/>
                  </a:lnTo>
                  <a:lnTo>
                    <a:pt x="821690" y="0"/>
                  </a:lnTo>
                  <a:lnTo>
                    <a:pt x="864870" y="1269"/>
                  </a:lnTo>
                  <a:lnTo>
                    <a:pt x="906779" y="5079"/>
                  </a:lnTo>
                  <a:lnTo>
                    <a:pt x="949960" y="10159"/>
                  </a:lnTo>
                  <a:lnTo>
                    <a:pt x="991870" y="19050"/>
                  </a:lnTo>
                  <a:lnTo>
                    <a:pt x="1033779" y="29209"/>
                  </a:lnTo>
                  <a:lnTo>
                    <a:pt x="1074420" y="40639"/>
                  </a:lnTo>
                  <a:lnTo>
                    <a:pt x="1115060" y="54609"/>
                  </a:lnTo>
                  <a:lnTo>
                    <a:pt x="1155700" y="71119"/>
                  </a:lnTo>
                  <a:lnTo>
                    <a:pt x="1193800" y="90169"/>
                  </a:lnTo>
                  <a:lnTo>
                    <a:pt x="1231900" y="110489"/>
                  </a:lnTo>
                  <a:lnTo>
                    <a:pt x="1268730" y="133350"/>
                  </a:lnTo>
                  <a:lnTo>
                    <a:pt x="1304290" y="157479"/>
                  </a:lnTo>
                  <a:lnTo>
                    <a:pt x="1338580" y="182879"/>
                  </a:lnTo>
                  <a:lnTo>
                    <a:pt x="1370330" y="212089"/>
                  </a:lnTo>
                  <a:lnTo>
                    <a:pt x="1402080" y="241300"/>
                  </a:lnTo>
                  <a:lnTo>
                    <a:pt x="1431290" y="271779"/>
                  </a:lnTo>
                  <a:lnTo>
                    <a:pt x="1459230" y="304800"/>
                  </a:lnTo>
                  <a:lnTo>
                    <a:pt x="1485900" y="339089"/>
                  </a:lnTo>
                  <a:lnTo>
                    <a:pt x="1510030" y="374650"/>
                  </a:lnTo>
                  <a:lnTo>
                    <a:pt x="1531620" y="411479"/>
                  </a:lnTo>
                  <a:lnTo>
                    <a:pt x="1553210" y="448309"/>
                  </a:lnTo>
                  <a:lnTo>
                    <a:pt x="1570990" y="487679"/>
                  </a:lnTo>
                  <a:lnTo>
                    <a:pt x="1587500" y="527050"/>
                  </a:lnTo>
                  <a:lnTo>
                    <a:pt x="1601470" y="567689"/>
                  </a:lnTo>
                  <a:lnTo>
                    <a:pt x="1614170" y="608329"/>
                  </a:lnTo>
                  <a:lnTo>
                    <a:pt x="1624330" y="650239"/>
                  </a:lnTo>
                  <a:lnTo>
                    <a:pt x="1631950" y="693419"/>
                  </a:lnTo>
                  <a:lnTo>
                    <a:pt x="1637029" y="735329"/>
                  </a:lnTo>
                  <a:lnTo>
                    <a:pt x="1640839" y="778509"/>
                  </a:lnTo>
                  <a:lnTo>
                    <a:pt x="1642110" y="821689"/>
                  </a:lnTo>
                  <a:lnTo>
                    <a:pt x="1640839" y="863600"/>
                  </a:lnTo>
                  <a:lnTo>
                    <a:pt x="1638300" y="906779"/>
                  </a:lnTo>
                  <a:lnTo>
                    <a:pt x="1631950" y="949959"/>
                  </a:lnTo>
                  <a:lnTo>
                    <a:pt x="1624330" y="991869"/>
                  </a:lnTo>
                  <a:lnTo>
                    <a:pt x="1614170" y="1033779"/>
                  </a:lnTo>
                  <a:lnTo>
                    <a:pt x="1601470" y="1075689"/>
                  </a:lnTo>
                  <a:lnTo>
                    <a:pt x="1587500" y="1115059"/>
                  </a:lnTo>
                  <a:lnTo>
                    <a:pt x="1570990" y="1155700"/>
                  </a:lnTo>
                  <a:lnTo>
                    <a:pt x="1553210" y="1193800"/>
                  </a:lnTo>
                  <a:lnTo>
                    <a:pt x="1532890" y="1231900"/>
                  </a:lnTo>
                  <a:lnTo>
                    <a:pt x="1510030" y="1268729"/>
                  </a:lnTo>
                  <a:lnTo>
                    <a:pt x="1485900" y="1304289"/>
                  </a:lnTo>
                  <a:lnTo>
                    <a:pt x="1459230" y="1337309"/>
                  </a:lnTo>
                  <a:lnTo>
                    <a:pt x="1431290" y="1370329"/>
                  </a:lnTo>
                  <a:lnTo>
                    <a:pt x="1402080" y="1402079"/>
                  </a:lnTo>
                  <a:lnTo>
                    <a:pt x="1370330" y="1431289"/>
                  </a:lnTo>
                  <a:lnTo>
                    <a:pt x="1338580" y="1459229"/>
                  </a:lnTo>
                  <a:lnTo>
                    <a:pt x="1304290" y="1485900"/>
                  </a:lnTo>
                  <a:lnTo>
                    <a:pt x="1268730" y="1510029"/>
                  </a:lnTo>
                  <a:lnTo>
                    <a:pt x="1231900" y="1532889"/>
                  </a:lnTo>
                  <a:lnTo>
                    <a:pt x="1193800" y="1553209"/>
                  </a:lnTo>
                  <a:lnTo>
                    <a:pt x="1155700" y="1570989"/>
                  </a:lnTo>
                  <a:lnTo>
                    <a:pt x="1115060" y="1587499"/>
                  </a:lnTo>
                  <a:lnTo>
                    <a:pt x="1075690" y="1602739"/>
                  </a:lnTo>
                  <a:lnTo>
                    <a:pt x="1033779" y="1614169"/>
                  </a:lnTo>
                  <a:lnTo>
                    <a:pt x="991870" y="1624329"/>
                  </a:lnTo>
                  <a:lnTo>
                    <a:pt x="949960" y="1631949"/>
                  </a:lnTo>
                  <a:lnTo>
                    <a:pt x="906779" y="1638299"/>
                  </a:lnTo>
                  <a:lnTo>
                    <a:pt x="864870" y="1640839"/>
                  </a:lnTo>
                  <a:lnTo>
                    <a:pt x="821690" y="1642109"/>
                  </a:lnTo>
                  <a:lnTo>
                    <a:pt x="778510" y="1640839"/>
                  </a:lnTo>
                  <a:lnTo>
                    <a:pt x="735330" y="1638299"/>
                  </a:lnTo>
                  <a:lnTo>
                    <a:pt x="693420" y="1631949"/>
                  </a:lnTo>
                  <a:lnTo>
                    <a:pt x="650240" y="1624329"/>
                  </a:lnTo>
                  <a:lnTo>
                    <a:pt x="609600" y="1614169"/>
                  </a:lnTo>
                  <a:lnTo>
                    <a:pt x="567690" y="1602739"/>
                  </a:lnTo>
                  <a:lnTo>
                    <a:pt x="527050" y="1587499"/>
                  </a:lnTo>
                  <a:lnTo>
                    <a:pt x="487680" y="1570989"/>
                  </a:lnTo>
                  <a:lnTo>
                    <a:pt x="448309" y="1553209"/>
                  </a:lnTo>
                  <a:lnTo>
                    <a:pt x="411480" y="1532889"/>
                  </a:lnTo>
                  <a:lnTo>
                    <a:pt x="374650" y="1510029"/>
                  </a:lnTo>
                  <a:lnTo>
                    <a:pt x="339090" y="1485900"/>
                  </a:lnTo>
                  <a:lnTo>
                    <a:pt x="304800" y="1459229"/>
                  </a:lnTo>
                  <a:lnTo>
                    <a:pt x="271780" y="1431289"/>
                  </a:lnTo>
                  <a:lnTo>
                    <a:pt x="241300" y="1402079"/>
                  </a:lnTo>
                  <a:lnTo>
                    <a:pt x="210820" y="1371600"/>
                  </a:lnTo>
                  <a:lnTo>
                    <a:pt x="184150" y="1338579"/>
                  </a:lnTo>
                  <a:lnTo>
                    <a:pt x="157480" y="1304289"/>
                  </a:lnTo>
                  <a:lnTo>
                    <a:pt x="133350" y="1268729"/>
                  </a:lnTo>
                  <a:lnTo>
                    <a:pt x="110490" y="1231900"/>
                  </a:lnTo>
                  <a:lnTo>
                    <a:pt x="90170" y="1193800"/>
                  </a:lnTo>
                  <a:lnTo>
                    <a:pt x="71120" y="1155700"/>
                  </a:lnTo>
                  <a:lnTo>
                    <a:pt x="54609" y="1116329"/>
                  </a:lnTo>
                  <a:lnTo>
                    <a:pt x="40640" y="1075689"/>
                  </a:lnTo>
                  <a:lnTo>
                    <a:pt x="27940" y="1033779"/>
                  </a:lnTo>
                  <a:lnTo>
                    <a:pt x="17780" y="991869"/>
                  </a:lnTo>
                  <a:lnTo>
                    <a:pt x="10159" y="949959"/>
                  </a:lnTo>
                  <a:lnTo>
                    <a:pt x="5080" y="906779"/>
                  </a:lnTo>
                  <a:lnTo>
                    <a:pt x="1270" y="864869"/>
                  </a:lnTo>
                  <a:lnTo>
                    <a:pt x="0" y="821689"/>
                  </a:lnTo>
                  <a:lnTo>
                    <a:pt x="1270" y="82168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49680" y="2695003"/>
              <a:ext cx="1654810" cy="1656080"/>
            </a:xfrm>
            <a:custGeom>
              <a:avLst/>
              <a:gdLst/>
              <a:ahLst/>
              <a:cxnLst/>
              <a:rect l="l" t="t" r="r" b="b"/>
              <a:pathLst>
                <a:path w="1654810" h="1656079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1654810" h="1656079">
                  <a:moveTo>
                    <a:pt x="1654695" y="1649666"/>
                  </a:moveTo>
                  <a:lnTo>
                    <a:pt x="1652854" y="1645221"/>
                  </a:lnTo>
                  <a:lnTo>
                    <a:pt x="1648409" y="1643380"/>
                  </a:lnTo>
                  <a:lnTo>
                    <a:pt x="1643951" y="1645221"/>
                  </a:lnTo>
                  <a:lnTo>
                    <a:pt x="1642110" y="1649666"/>
                  </a:lnTo>
                  <a:lnTo>
                    <a:pt x="1643951" y="1654124"/>
                  </a:lnTo>
                  <a:lnTo>
                    <a:pt x="1648409" y="1655965"/>
                  </a:lnTo>
                  <a:lnTo>
                    <a:pt x="1652854" y="1654124"/>
                  </a:lnTo>
                  <a:lnTo>
                    <a:pt x="1654695" y="1649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848420" y="4827330"/>
            <a:ext cx="5862320" cy="1656080"/>
            <a:chOff x="848420" y="4827330"/>
            <a:chExt cx="5862320" cy="1656080"/>
          </a:xfrm>
        </p:grpSpPr>
        <p:sp>
          <p:nvSpPr>
            <p:cNvPr id="11" name="object 11" descr=""/>
            <p:cNvSpPr/>
            <p:nvPr/>
          </p:nvSpPr>
          <p:spPr>
            <a:xfrm>
              <a:off x="1676400" y="4834889"/>
              <a:ext cx="5027930" cy="1642110"/>
            </a:xfrm>
            <a:custGeom>
              <a:avLst/>
              <a:gdLst/>
              <a:ahLst/>
              <a:cxnLst/>
              <a:rect l="l" t="t" r="r" b="b"/>
              <a:pathLst>
                <a:path w="5027930" h="1642110">
                  <a:moveTo>
                    <a:pt x="5027930" y="0"/>
                  </a:moveTo>
                  <a:lnTo>
                    <a:pt x="821689" y="0"/>
                  </a:lnTo>
                  <a:lnTo>
                    <a:pt x="0" y="820420"/>
                  </a:lnTo>
                  <a:lnTo>
                    <a:pt x="821689" y="1642110"/>
                  </a:lnTo>
                  <a:lnTo>
                    <a:pt x="5027930" y="1642110"/>
                  </a:lnTo>
                  <a:lnTo>
                    <a:pt x="5027930" y="0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670100" y="4828603"/>
              <a:ext cx="5040630" cy="1654810"/>
            </a:xfrm>
            <a:custGeom>
              <a:avLst/>
              <a:gdLst/>
              <a:ahLst/>
              <a:cxnLst/>
              <a:rect l="l" t="t" r="r" b="b"/>
              <a:pathLst>
                <a:path w="5040630" h="1654810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5040630" h="1654810">
                  <a:moveTo>
                    <a:pt x="5040515" y="1648396"/>
                  </a:moveTo>
                  <a:lnTo>
                    <a:pt x="5038674" y="1643951"/>
                  </a:lnTo>
                  <a:lnTo>
                    <a:pt x="5034229" y="1642110"/>
                  </a:lnTo>
                  <a:lnTo>
                    <a:pt x="5029771" y="1643951"/>
                  </a:lnTo>
                  <a:lnTo>
                    <a:pt x="5027930" y="1648396"/>
                  </a:lnTo>
                  <a:lnTo>
                    <a:pt x="5029771" y="1652854"/>
                  </a:lnTo>
                  <a:lnTo>
                    <a:pt x="5034229" y="1654695"/>
                  </a:lnTo>
                  <a:lnTo>
                    <a:pt x="5038674" y="1652854"/>
                  </a:lnTo>
                  <a:lnTo>
                    <a:pt x="5040515" y="164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4709" y="4834889"/>
              <a:ext cx="1642110" cy="164083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54709" y="4833619"/>
              <a:ext cx="1642110" cy="1642110"/>
            </a:xfrm>
            <a:custGeom>
              <a:avLst/>
              <a:gdLst/>
              <a:ahLst/>
              <a:cxnLst/>
              <a:rect l="l" t="t" r="r" b="b"/>
              <a:pathLst>
                <a:path w="1642110" h="1642110">
                  <a:moveTo>
                    <a:pt x="1270" y="821689"/>
                  </a:moveTo>
                  <a:lnTo>
                    <a:pt x="1270" y="778509"/>
                  </a:lnTo>
                  <a:lnTo>
                    <a:pt x="5080" y="735329"/>
                  </a:lnTo>
                  <a:lnTo>
                    <a:pt x="10159" y="693419"/>
                  </a:lnTo>
                  <a:lnTo>
                    <a:pt x="19050" y="651509"/>
                  </a:lnTo>
                  <a:lnTo>
                    <a:pt x="27940" y="609600"/>
                  </a:lnTo>
                  <a:lnTo>
                    <a:pt x="40640" y="567689"/>
                  </a:lnTo>
                  <a:lnTo>
                    <a:pt x="54609" y="527050"/>
                  </a:lnTo>
                  <a:lnTo>
                    <a:pt x="71120" y="487679"/>
                  </a:lnTo>
                  <a:lnTo>
                    <a:pt x="90170" y="449579"/>
                  </a:lnTo>
                  <a:lnTo>
                    <a:pt x="110490" y="411479"/>
                  </a:lnTo>
                  <a:lnTo>
                    <a:pt x="133350" y="374650"/>
                  </a:lnTo>
                  <a:lnTo>
                    <a:pt x="157480" y="339089"/>
                  </a:lnTo>
                  <a:lnTo>
                    <a:pt x="184150" y="304800"/>
                  </a:lnTo>
                  <a:lnTo>
                    <a:pt x="210820" y="271779"/>
                  </a:lnTo>
                  <a:lnTo>
                    <a:pt x="241300" y="241300"/>
                  </a:lnTo>
                  <a:lnTo>
                    <a:pt x="271780" y="210819"/>
                  </a:lnTo>
                  <a:lnTo>
                    <a:pt x="304800" y="184150"/>
                  </a:lnTo>
                  <a:lnTo>
                    <a:pt x="339090" y="157479"/>
                  </a:lnTo>
                  <a:lnTo>
                    <a:pt x="374650" y="133350"/>
                  </a:lnTo>
                  <a:lnTo>
                    <a:pt x="411480" y="110489"/>
                  </a:lnTo>
                  <a:lnTo>
                    <a:pt x="448309" y="90169"/>
                  </a:lnTo>
                  <a:lnTo>
                    <a:pt x="487680" y="71119"/>
                  </a:lnTo>
                  <a:lnTo>
                    <a:pt x="527050" y="54609"/>
                  </a:lnTo>
                  <a:lnTo>
                    <a:pt x="567690" y="40639"/>
                  </a:lnTo>
                  <a:lnTo>
                    <a:pt x="609600" y="27939"/>
                  </a:lnTo>
                  <a:lnTo>
                    <a:pt x="650240" y="19050"/>
                  </a:lnTo>
                  <a:lnTo>
                    <a:pt x="693420" y="10159"/>
                  </a:lnTo>
                  <a:lnTo>
                    <a:pt x="735330" y="5079"/>
                  </a:lnTo>
                  <a:lnTo>
                    <a:pt x="778510" y="1269"/>
                  </a:lnTo>
                  <a:lnTo>
                    <a:pt x="821690" y="0"/>
                  </a:lnTo>
                  <a:lnTo>
                    <a:pt x="864870" y="1269"/>
                  </a:lnTo>
                  <a:lnTo>
                    <a:pt x="906779" y="5079"/>
                  </a:lnTo>
                  <a:lnTo>
                    <a:pt x="949960" y="10159"/>
                  </a:lnTo>
                  <a:lnTo>
                    <a:pt x="991870" y="19050"/>
                  </a:lnTo>
                  <a:lnTo>
                    <a:pt x="1033779" y="27939"/>
                  </a:lnTo>
                  <a:lnTo>
                    <a:pt x="1074420" y="40639"/>
                  </a:lnTo>
                  <a:lnTo>
                    <a:pt x="1115060" y="54609"/>
                  </a:lnTo>
                  <a:lnTo>
                    <a:pt x="1155700" y="71119"/>
                  </a:lnTo>
                  <a:lnTo>
                    <a:pt x="1193800" y="90169"/>
                  </a:lnTo>
                  <a:lnTo>
                    <a:pt x="1231900" y="110489"/>
                  </a:lnTo>
                  <a:lnTo>
                    <a:pt x="1268730" y="133350"/>
                  </a:lnTo>
                  <a:lnTo>
                    <a:pt x="1304290" y="157479"/>
                  </a:lnTo>
                  <a:lnTo>
                    <a:pt x="1338580" y="182879"/>
                  </a:lnTo>
                  <a:lnTo>
                    <a:pt x="1370330" y="210819"/>
                  </a:lnTo>
                  <a:lnTo>
                    <a:pt x="1402080" y="241300"/>
                  </a:lnTo>
                  <a:lnTo>
                    <a:pt x="1431290" y="271779"/>
                  </a:lnTo>
                  <a:lnTo>
                    <a:pt x="1459230" y="304800"/>
                  </a:lnTo>
                  <a:lnTo>
                    <a:pt x="1485900" y="339089"/>
                  </a:lnTo>
                  <a:lnTo>
                    <a:pt x="1510030" y="374650"/>
                  </a:lnTo>
                  <a:lnTo>
                    <a:pt x="1531620" y="411479"/>
                  </a:lnTo>
                  <a:lnTo>
                    <a:pt x="1553210" y="448309"/>
                  </a:lnTo>
                  <a:lnTo>
                    <a:pt x="1570990" y="487679"/>
                  </a:lnTo>
                  <a:lnTo>
                    <a:pt x="1587500" y="527050"/>
                  </a:lnTo>
                  <a:lnTo>
                    <a:pt x="1601470" y="567689"/>
                  </a:lnTo>
                  <a:lnTo>
                    <a:pt x="1614170" y="608329"/>
                  </a:lnTo>
                  <a:lnTo>
                    <a:pt x="1624330" y="650239"/>
                  </a:lnTo>
                  <a:lnTo>
                    <a:pt x="1631950" y="692150"/>
                  </a:lnTo>
                  <a:lnTo>
                    <a:pt x="1637029" y="735329"/>
                  </a:lnTo>
                  <a:lnTo>
                    <a:pt x="1640839" y="778509"/>
                  </a:lnTo>
                  <a:lnTo>
                    <a:pt x="1642110" y="821689"/>
                  </a:lnTo>
                  <a:lnTo>
                    <a:pt x="1640839" y="863600"/>
                  </a:lnTo>
                  <a:lnTo>
                    <a:pt x="1638300" y="906779"/>
                  </a:lnTo>
                  <a:lnTo>
                    <a:pt x="1631950" y="949959"/>
                  </a:lnTo>
                  <a:lnTo>
                    <a:pt x="1624330" y="991869"/>
                  </a:lnTo>
                  <a:lnTo>
                    <a:pt x="1614170" y="1033779"/>
                  </a:lnTo>
                  <a:lnTo>
                    <a:pt x="1601470" y="1075689"/>
                  </a:lnTo>
                  <a:lnTo>
                    <a:pt x="1587500" y="1115059"/>
                  </a:lnTo>
                  <a:lnTo>
                    <a:pt x="1570990" y="1155700"/>
                  </a:lnTo>
                  <a:lnTo>
                    <a:pt x="1553210" y="1193800"/>
                  </a:lnTo>
                  <a:lnTo>
                    <a:pt x="1532890" y="1231900"/>
                  </a:lnTo>
                  <a:lnTo>
                    <a:pt x="1510030" y="1268729"/>
                  </a:lnTo>
                  <a:lnTo>
                    <a:pt x="1485900" y="1304289"/>
                  </a:lnTo>
                  <a:lnTo>
                    <a:pt x="1459230" y="1337309"/>
                  </a:lnTo>
                  <a:lnTo>
                    <a:pt x="1431290" y="1370329"/>
                  </a:lnTo>
                  <a:lnTo>
                    <a:pt x="1402080" y="1402079"/>
                  </a:lnTo>
                  <a:lnTo>
                    <a:pt x="1370330" y="1431289"/>
                  </a:lnTo>
                  <a:lnTo>
                    <a:pt x="1338580" y="1459229"/>
                  </a:lnTo>
                  <a:lnTo>
                    <a:pt x="1304290" y="1485900"/>
                  </a:lnTo>
                  <a:lnTo>
                    <a:pt x="1268730" y="1510029"/>
                  </a:lnTo>
                  <a:lnTo>
                    <a:pt x="1231900" y="1532889"/>
                  </a:lnTo>
                  <a:lnTo>
                    <a:pt x="1193800" y="1553209"/>
                  </a:lnTo>
                  <a:lnTo>
                    <a:pt x="1155700" y="1570989"/>
                  </a:lnTo>
                  <a:lnTo>
                    <a:pt x="1115060" y="1587500"/>
                  </a:lnTo>
                  <a:lnTo>
                    <a:pt x="1075690" y="1601469"/>
                  </a:lnTo>
                  <a:lnTo>
                    <a:pt x="1033779" y="1614169"/>
                  </a:lnTo>
                  <a:lnTo>
                    <a:pt x="991870" y="1624329"/>
                  </a:lnTo>
                  <a:lnTo>
                    <a:pt x="949960" y="1631950"/>
                  </a:lnTo>
                  <a:lnTo>
                    <a:pt x="906779" y="1638300"/>
                  </a:lnTo>
                  <a:lnTo>
                    <a:pt x="864870" y="1640839"/>
                  </a:lnTo>
                  <a:lnTo>
                    <a:pt x="821690" y="1642109"/>
                  </a:lnTo>
                  <a:lnTo>
                    <a:pt x="778510" y="1640839"/>
                  </a:lnTo>
                  <a:lnTo>
                    <a:pt x="735330" y="1638300"/>
                  </a:lnTo>
                  <a:lnTo>
                    <a:pt x="693420" y="1631950"/>
                  </a:lnTo>
                  <a:lnTo>
                    <a:pt x="650240" y="1624329"/>
                  </a:lnTo>
                  <a:lnTo>
                    <a:pt x="609600" y="1614169"/>
                  </a:lnTo>
                  <a:lnTo>
                    <a:pt x="567690" y="1601469"/>
                  </a:lnTo>
                  <a:lnTo>
                    <a:pt x="527050" y="1587500"/>
                  </a:lnTo>
                  <a:lnTo>
                    <a:pt x="487680" y="1570989"/>
                  </a:lnTo>
                  <a:lnTo>
                    <a:pt x="448309" y="1553209"/>
                  </a:lnTo>
                  <a:lnTo>
                    <a:pt x="411480" y="1532889"/>
                  </a:lnTo>
                  <a:lnTo>
                    <a:pt x="374650" y="1510029"/>
                  </a:lnTo>
                  <a:lnTo>
                    <a:pt x="339090" y="1485900"/>
                  </a:lnTo>
                  <a:lnTo>
                    <a:pt x="304800" y="1459229"/>
                  </a:lnTo>
                  <a:lnTo>
                    <a:pt x="271780" y="1431289"/>
                  </a:lnTo>
                  <a:lnTo>
                    <a:pt x="241300" y="1402079"/>
                  </a:lnTo>
                  <a:lnTo>
                    <a:pt x="210820" y="1371600"/>
                  </a:lnTo>
                  <a:lnTo>
                    <a:pt x="184150" y="1338579"/>
                  </a:lnTo>
                  <a:lnTo>
                    <a:pt x="157480" y="1304289"/>
                  </a:lnTo>
                  <a:lnTo>
                    <a:pt x="133350" y="1268729"/>
                  </a:lnTo>
                  <a:lnTo>
                    <a:pt x="110490" y="1231900"/>
                  </a:lnTo>
                  <a:lnTo>
                    <a:pt x="90170" y="1193800"/>
                  </a:lnTo>
                  <a:lnTo>
                    <a:pt x="71120" y="1155700"/>
                  </a:lnTo>
                  <a:lnTo>
                    <a:pt x="54609" y="1116329"/>
                  </a:lnTo>
                  <a:lnTo>
                    <a:pt x="40640" y="1075689"/>
                  </a:lnTo>
                  <a:lnTo>
                    <a:pt x="27940" y="1033779"/>
                  </a:lnTo>
                  <a:lnTo>
                    <a:pt x="17780" y="991869"/>
                  </a:lnTo>
                  <a:lnTo>
                    <a:pt x="10159" y="949959"/>
                  </a:lnTo>
                  <a:lnTo>
                    <a:pt x="5080" y="906779"/>
                  </a:lnTo>
                  <a:lnTo>
                    <a:pt x="1270" y="864869"/>
                  </a:lnTo>
                  <a:lnTo>
                    <a:pt x="0" y="821689"/>
                  </a:lnTo>
                  <a:lnTo>
                    <a:pt x="1270" y="82168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49680" y="4827333"/>
              <a:ext cx="1654810" cy="1656080"/>
            </a:xfrm>
            <a:custGeom>
              <a:avLst/>
              <a:gdLst/>
              <a:ahLst/>
              <a:cxnLst/>
              <a:rect l="l" t="t" r="r" b="b"/>
              <a:pathLst>
                <a:path w="1654810" h="1656079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1654810" h="1656079">
                  <a:moveTo>
                    <a:pt x="1654695" y="1649666"/>
                  </a:moveTo>
                  <a:lnTo>
                    <a:pt x="1652854" y="1645221"/>
                  </a:lnTo>
                  <a:lnTo>
                    <a:pt x="1648409" y="1643380"/>
                  </a:lnTo>
                  <a:lnTo>
                    <a:pt x="1643951" y="1645221"/>
                  </a:lnTo>
                  <a:lnTo>
                    <a:pt x="1642110" y="1649666"/>
                  </a:lnTo>
                  <a:lnTo>
                    <a:pt x="1643951" y="1654124"/>
                  </a:lnTo>
                  <a:lnTo>
                    <a:pt x="1648409" y="1655965"/>
                  </a:lnTo>
                  <a:lnTo>
                    <a:pt x="1652854" y="1654124"/>
                  </a:lnTo>
                  <a:lnTo>
                    <a:pt x="1654695" y="1649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1670110" y="6960930"/>
            <a:ext cx="5040630" cy="1654810"/>
            <a:chOff x="1670110" y="6960930"/>
            <a:chExt cx="5040630" cy="1654810"/>
          </a:xfrm>
        </p:grpSpPr>
        <p:sp>
          <p:nvSpPr>
            <p:cNvPr id="17" name="object 17" descr=""/>
            <p:cNvSpPr/>
            <p:nvPr/>
          </p:nvSpPr>
          <p:spPr>
            <a:xfrm>
              <a:off x="1676399" y="6967219"/>
              <a:ext cx="5027930" cy="1642110"/>
            </a:xfrm>
            <a:custGeom>
              <a:avLst/>
              <a:gdLst/>
              <a:ahLst/>
              <a:cxnLst/>
              <a:rect l="l" t="t" r="r" b="b"/>
              <a:pathLst>
                <a:path w="5027930" h="1642109">
                  <a:moveTo>
                    <a:pt x="5027930" y="0"/>
                  </a:moveTo>
                  <a:lnTo>
                    <a:pt x="821689" y="0"/>
                  </a:lnTo>
                  <a:lnTo>
                    <a:pt x="0" y="820419"/>
                  </a:lnTo>
                  <a:lnTo>
                    <a:pt x="821689" y="1642109"/>
                  </a:lnTo>
                  <a:lnTo>
                    <a:pt x="5027930" y="1642109"/>
                  </a:lnTo>
                  <a:lnTo>
                    <a:pt x="5027930" y="0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670100" y="6960933"/>
              <a:ext cx="5040630" cy="1654810"/>
            </a:xfrm>
            <a:custGeom>
              <a:avLst/>
              <a:gdLst/>
              <a:ahLst/>
              <a:cxnLst/>
              <a:rect l="l" t="t" r="r" b="b"/>
              <a:pathLst>
                <a:path w="5040630" h="1654809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5040630" h="1654809">
                  <a:moveTo>
                    <a:pt x="5040515" y="1648396"/>
                  </a:moveTo>
                  <a:lnTo>
                    <a:pt x="5038674" y="1643951"/>
                  </a:lnTo>
                  <a:lnTo>
                    <a:pt x="5034229" y="1642110"/>
                  </a:lnTo>
                  <a:lnTo>
                    <a:pt x="5029771" y="1643951"/>
                  </a:lnTo>
                  <a:lnTo>
                    <a:pt x="5027930" y="1648396"/>
                  </a:lnTo>
                  <a:lnTo>
                    <a:pt x="5029771" y="1652854"/>
                  </a:lnTo>
                  <a:lnTo>
                    <a:pt x="5034229" y="1654695"/>
                  </a:lnTo>
                  <a:lnTo>
                    <a:pt x="5038674" y="1652854"/>
                  </a:lnTo>
                  <a:lnTo>
                    <a:pt x="5040515" y="164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420620" y="2573019"/>
            <a:ext cx="3531870" cy="616585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algn="ctr" marL="12700" marR="5080">
              <a:lnSpc>
                <a:spcPct val="89900"/>
              </a:lnSpc>
              <a:spcBef>
                <a:spcPts val="630"/>
              </a:spcBef>
            </a:pPr>
            <a:r>
              <a:rPr dirty="0" sz="4400" spc="-25">
                <a:solidFill>
                  <a:srgbClr val="00338C"/>
                </a:solidFill>
                <a:latin typeface="DejaVu Sans"/>
                <a:cs typeface="DejaVu Sans"/>
              </a:rPr>
              <a:t>Présentation </a:t>
            </a:r>
            <a:r>
              <a:rPr dirty="0" sz="4400">
                <a:solidFill>
                  <a:srgbClr val="00338C"/>
                </a:solidFill>
                <a:latin typeface="DejaVu Sans"/>
                <a:cs typeface="DejaVu Sans"/>
              </a:rPr>
              <a:t>du</a:t>
            </a:r>
            <a:r>
              <a:rPr dirty="0" sz="4400" spc="-5">
                <a:solidFill>
                  <a:srgbClr val="00338C"/>
                </a:solidFill>
                <a:latin typeface="DejaVu Sans"/>
                <a:cs typeface="DejaVu Sans"/>
              </a:rPr>
              <a:t> </a:t>
            </a:r>
            <a:r>
              <a:rPr dirty="0" sz="4400" spc="-10">
                <a:solidFill>
                  <a:srgbClr val="00338C"/>
                </a:solidFill>
                <a:latin typeface="DejaVu Sans"/>
                <a:cs typeface="DejaVu Sans"/>
              </a:rPr>
              <a:t>Lions Clubs</a:t>
            </a:r>
            <a:endParaRPr sz="4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50">
              <a:latin typeface="DejaVu Sans"/>
              <a:cs typeface="DejaVu Sans"/>
            </a:endParaRPr>
          </a:p>
          <a:p>
            <a:pPr algn="ctr" marL="424815" marR="414020">
              <a:lnSpc>
                <a:spcPts val="4750"/>
              </a:lnSpc>
            </a:pPr>
            <a:r>
              <a:rPr dirty="0" sz="4400">
                <a:solidFill>
                  <a:srgbClr val="00338C"/>
                </a:solidFill>
                <a:latin typeface="DejaVu Sans"/>
                <a:cs typeface="DejaVu Sans"/>
              </a:rPr>
              <a:t>Mission</a:t>
            </a:r>
            <a:r>
              <a:rPr dirty="0" sz="4400" spc="-5">
                <a:solidFill>
                  <a:srgbClr val="00338C"/>
                </a:solidFill>
                <a:latin typeface="DejaVu Sans"/>
                <a:cs typeface="DejaVu Sans"/>
              </a:rPr>
              <a:t> </a:t>
            </a:r>
            <a:r>
              <a:rPr dirty="0" sz="4400" spc="-50">
                <a:solidFill>
                  <a:srgbClr val="00338C"/>
                </a:solidFill>
                <a:latin typeface="DejaVu Sans"/>
                <a:cs typeface="DejaVu Sans"/>
              </a:rPr>
              <a:t>&amp; </a:t>
            </a:r>
            <a:r>
              <a:rPr dirty="0" sz="4400" spc="-10">
                <a:solidFill>
                  <a:srgbClr val="00338C"/>
                </a:solidFill>
                <a:latin typeface="DejaVu Sans"/>
                <a:cs typeface="DejaVu Sans"/>
              </a:rPr>
              <a:t>Objectifs</a:t>
            </a:r>
            <a:endParaRPr sz="4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DejaVu Sans"/>
              <a:cs typeface="DejaVu Sans"/>
            </a:endParaRPr>
          </a:p>
          <a:p>
            <a:pPr algn="ctr" marL="75565" marR="65405" indent="635">
              <a:lnSpc>
                <a:spcPct val="89900"/>
              </a:lnSpc>
            </a:pPr>
            <a:r>
              <a:rPr dirty="0" sz="4400">
                <a:solidFill>
                  <a:srgbClr val="00338C"/>
                </a:solidFill>
                <a:latin typeface="DejaVu Sans"/>
                <a:cs typeface="DejaVu Sans"/>
              </a:rPr>
              <a:t>Actions</a:t>
            </a:r>
            <a:r>
              <a:rPr dirty="0" sz="4400" spc="-95">
                <a:solidFill>
                  <a:srgbClr val="00338C"/>
                </a:solidFill>
                <a:latin typeface="DejaVu Sans"/>
                <a:cs typeface="DejaVu Sans"/>
              </a:rPr>
              <a:t> </a:t>
            </a:r>
            <a:r>
              <a:rPr dirty="0" sz="4400" spc="-50">
                <a:solidFill>
                  <a:srgbClr val="00338C"/>
                </a:solidFill>
                <a:latin typeface="DejaVu Sans"/>
                <a:cs typeface="DejaVu Sans"/>
              </a:rPr>
              <a:t>&amp; </a:t>
            </a:r>
            <a:r>
              <a:rPr dirty="0" sz="4400" spc="-770">
                <a:solidFill>
                  <a:srgbClr val="00338C"/>
                </a:solidFill>
                <a:latin typeface="DejaVu Sans"/>
                <a:cs typeface="DejaVu Sans"/>
              </a:rPr>
              <a:t>T</a:t>
            </a:r>
            <a:r>
              <a:rPr dirty="0" sz="4400" spc="-15">
                <a:solidFill>
                  <a:srgbClr val="00338C"/>
                </a:solidFill>
                <a:latin typeface="DejaVu Sans"/>
                <a:cs typeface="DejaVu Sans"/>
              </a:rPr>
              <a:t>é</a:t>
            </a:r>
            <a:r>
              <a:rPr dirty="0" sz="4400" spc="-5">
                <a:solidFill>
                  <a:srgbClr val="00338C"/>
                </a:solidFill>
                <a:latin typeface="DejaVu Sans"/>
                <a:cs typeface="DejaVu Sans"/>
              </a:rPr>
              <a:t>mo</a:t>
            </a:r>
            <a:r>
              <a:rPr dirty="0" sz="4400" spc="-15">
                <a:solidFill>
                  <a:srgbClr val="00338C"/>
                </a:solidFill>
                <a:latin typeface="DejaVu Sans"/>
                <a:cs typeface="DejaVu Sans"/>
              </a:rPr>
              <a:t>i</a:t>
            </a:r>
            <a:r>
              <a:rPr dirty="0" sz="4400" spc="-10">
                <a:solidFill>
                  <a:srgbClr val="00338C"/>
                </a:solidFill>
                <a:latin typeface="DejaVu Sans"/>
                <a:cs typeface="DejaVu Sans"/>
              </a:rPr>
              <a:t>g</a:t>
            </a:r>
            <a:r>
              <a:rPr dirty="0" sz="4400" spc="-5">
                <a:solidFill>
                  <a:srgbClr val="00338C"/>
                </a:solidFill>
                <a:latin typeface="DejaVu Sans"/>
                <a:cs typeface="DejaVu Sans"/>
              </a:rPr>
              <a:t>n</a:t>
            </a:r>
            <a:r>
              <a:rPr dirty="0" sz="4400" spc="-10">
                <a:solidFill>
                  <a:srgbClr val="00338C"/>
                </a:solidFill>
                <a:latin typeface="DejaVu Sans"/>
                <a:cs typeface="DejaVu Sans"/>
              </a:rPr>
              <a:t>a</a:t>
            </a:r>
            <a:r>
              <a:rPr dirty="0" sz="4400" spc="-15">
                <a:solidFill>
                  <a:srgbClr val="00338C"/>
                </a:solidFill>
                <a:latin typeface="DejaVu Sans"/>
                <a:cs typeface="DejaVu Sans"/>
              </a:rPr>
              <a:t>ge</a:t>
            </a:r>
            <a:r>
              <a:rPr dirty="0" sz="4400" spc="-90">
                <a:solidFill>
                  <a:srgbClr val="00338C"/>
                </a:solidFill>
                <a:latin typeface="DejaVu Sans"/>
                <a:cs typeface="DejaVu Sans"/>
              </a:rPr>
              <a:t> </a:t>
            </a:r>
            <a:r>
              <a:rPr dirty="0" sz="4400" spc="-50">
                <a:solidFill>
                  <a:srgbClr val="00338C"/>
                </a:solidFill>
                <a:latin typeface="DejaVu Sans"/>
                <a:cs typeface="DejaVu Sans"/>
              </a:rPr>
              <a:t>s</a:t>
            </a:r>
            <a:endParaRPr sz="4400">
              <a:latin typeface="DejaVu Sans"/>
              <a:cs typeface="DejaVu Sans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848420" y="6960930"/>
            <a:ext cx="1656080" cy="1654810"/>
            <a:chOff x="848420" y="6960930"/>
            <a:chExt cx="1656080" cy="165481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709" y="6967219"/>
              <a:ext cx="1642110" cy="164083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854709" y="6967219"/>
              <a:ext cx="1642110" cy="1640839"/>
            </a:xfrm>
            <a:custGeom>
              <a:avLst/>
              <a:gdLst/>
              <a:ahLst/>
              <a:cxnLst/>
              <a:rect l="l" t="t" r="r" b="b"/>
              <a:pathLst>
                <a:path w="1642110" h="1640840">
                  <a:moveTo>
                    <a:pt x="1270" y="820419"/>
                  </a:moveTo>
                  <a:lnTo>
                    <a:pt x="1270" y="777239"/>
                  </a:lnTo>
                  <a:lnTo>
                    <a:pt x="5080" y="735329"/>
                  </a:lnTo>
                  <a:lnTo>
                    <a:pt x="10159" y="692149"/>
                  </a:lnTo>
                  <a:lnTo>
                    <a:pt x="19050" y="650239"/>
                  </a:lnTo>
                  <a:lnTo>
                    <a:pt x="27940" y="608329"/>
                  </a:lnTo>
                  <a:lnTo>
                    <a:pt x="40640" y="566419"/>
                  </a:lnTo>
                  <a:lnTo>
                    <a:pt x="54609" y="527049"/>
                  </a:lnTo>
                  <a:lnTo>
                    <a:pt x="71120" y="486409"/>
                  </a:lnTo>
                  <a:lnTo>
                    <a:pt x="90170" y="448309"/>
                  </a:lnTo>
                  <a:lnTo>
                    <a:pt x="110490" y="410209"/>
                  </a:lnTo>
                  <a:lnTo>
                    <a:pt x="133350" y="373379"/>
                  </a:lnTo>
                  <a:lnTo>
                    <a:pt x="157480" y="337819"/>
                  </a:lnTo>
                  <a:lnTo>
                    <a:pt x="184150" y="303529"/>
                  </a:lnTo>
                  <a:lnTo>
                    <a:pt x="210820" y="271779"/>
                  </a:lnTo>
                  <a:lnTo>
                    <a:pt x="241300" y="240029"/>
                  </a:lnTo>
                  <a:lnTo>
                    <a:pt x="271780" y="210819"/>
                  </a:lnTo>
                  <a:lnTo>
                    <a:pt x="304800" y="182879"/>
                  </a:lnTo>
                  <a:lnTo>
                    <a:pt x="339090" y="156209"/>
                  </a:lnTo>
                  <a:lnTo>
                    <a:pt x="374650" y="132079"/>
                  </a:lnTo>
                  <a:lnTo>
                    <a:pt x="411480" y="109219"/>
                  </a:lnTo>
                  <a:lnTo>
                    <a:pt x="448309" y="88900"/>
                  </a:lnTo>
                  <a:lnTo>
                    <a:pt x="487680" y="71119"/>
                  </a:lnTo>
                  <a:lnTo>
                    <a:pt x="527050" y="54609"/>
                  </a:lnTo>
                  <a:lnTo>
                    <a:pt x="567690" y="39369"/>
                  </a:lnTo>
                  <a:lnTo>
                    <a:pt x="609600" y="27939"/>
                  </a:lnTo>
                  <a:lnTo>
                    <a:pt x="650240" y="17779"/>
                  </a:lnTo>
                  <a:lnTo>
                    <a:pt x="693420" y="10159"/>
                  </a:lnTo>
                  <a:lnTo>
                    <a:pt x="735330" y="3809"/>
                  </a:lnTo>
                  <a:lnTo>
                    <a:pt x="778510" y="0"/>
                  </a:lnTo>
                  <a:lnTo>
                    <a:pt x="821690" y="0"/>
                  </a:lnTo>
                  <a:lnTo>
                    <a:pt x="864870" y="0"/>
                  </a:lnTo>
                  <a:lnTo>
                    <a:pt x="906779" y="3809"/>
                  </a:lnTo>
                  <a:lnTo>
                    <a:pt x="949960" y="10159"/>
                  </a:lnTo>
                  <a:lnTo>
                    <a:pt x="991870" y="17779"/>
                  </a:lnTo>
                  <a:lnTo>
                    <a:pt x="1033779" y="27939"/>
                  </a:lnTo>
                  <a:lnTo>
                    <a:pt x="1074420" y="39369"/>
                  </a:lnTo>
                  <a:lnTo>
                    <a:pt x="1115060" y="53339"/>
                  </a:lnTo>
                  <a:lnTo>
                    <a:pt x="1155700" y="69850"/>
                  </a:lnTo>
                  <a:lnTo>
                    <a:pt x="1193800" y="88900"/>
                  </a:lnTo>
                  <a:lnTo>
                    <a:pt x="1231900" y="109219"/>
                  </a:lnTo>
                  <a:lnTo>
                    <a:pt x="1268730" y="132079"/>
                  </a:lnTo>
                  <a:lnTo>
                    <a:pt x="1304290" y="156209"/>
                  </a:lnTo>
                  <a:lnTo>
                    <a:pt x="1338580" y="182879"/>
                  </a:lnTo>
                  <a:lnTo>
                    <a:pt x="1370330" y="210819"/>
                  </a:lnTo>
                  <a:lnTo>
                    <a:pt x="1402080" y="240029"/>
                  </a:lnTo>
                  <a:lnTo>
                    <a:pt x="1431290" y="270509"/>
                  </a:lnTo>
                  <a:lnTo>
                    <a:pt x="1459230" y="303529"/>
                  </a:lnTo>
                  <a:lnTo>
                    <a:pt x="1485900" y="337819"/>
                  </a:lnTo>
                  <a:lnTo>
                    <a:pt x="1510030" y="373379"/>
                  </a:lnTo>
                  <a:lnTo>
                    <a:pt x="1531620" y="410209"/>
                  </a:lnTo>
                  <a:lnTo>
                    <a:pt x="1553210" y="448309"/>
                  </a:lnTo>
                  <a:lnTo>
                    <a:pt x="1570990" y="486409"/>
                  </a:lnTo>
                  <a:lnTo>
                    <a:pt x="1587500" y="525779"/>
                  </a:lnTo>
                  <a:lnTo>
                    <a:pt x="1601470" y="566419"/>
                  </a:lnTo>
                  <a:lnTo>
                    <a:pt x="1614170" y="608329"/>
                  </a:lnTo>
                  <a:lnTo>
                    <a:pt x="1624330" y="650239"/>
                  </a:lnTo>
                  <a:lnTo>
                    <a:pt x="1631950" y="692149"/>
                  </a:lnTo>
                  <a:lnTo>
                    <a:pt x="1637029" y="734059"/>
                  </a:lnTo>
                  <a:lnTo>
                    <a:pt x="1640839" y="777239"/>
                  </a:lnTo>
                  <a:lnTo>
                    <a:pt x="1642110" y="820419"/>
                  </a:lnTo>
                  <a:lnTo>
                    <a:pt x="1640839" y="863599"/>
                  </a:lnTo>
                  <a:lnTo>
                    <a:pt x="1638300" y="905509"/>
                  </a:lnTo>
                  <a:lnTo>
                    <a:pt x="1631950" y="948689"/>
                  </a:lnTo>
                  <a:lnTo>
                    <a:pt x="1624330" y="990599"/>
                  </a:lnTo>
                  <a:lnTo>
                    <a:pt x="1614170" y="1032509"/>
                  </a:lnTo>
                  <a:lnTo>
                    <a:pt x="1601470" y="1074419"/>
                  </a:lnTo>
                  <a:lnTo>
                    <a:pt x="1587500" y="1113789"/>
                  </a:lnTo>
                  <a:lnTo>
                    <a:pt x="1570990" y="1154429"/>
                  </a:lnTo>
                  <a:lnTo>
                    <a:pt x="1553210" y="1192529"/>
                  </a:lnTo>
                  <a:lnTo>
                    <a:pt x="1532890" y="1230629"/>
                  </a:lnTo>
                  <a:lnTo>
                    <a:pt x="1510030" y="1267459"/>
                  </a:lnTo>
                  <a:lnTo>
                    <a:pt x="1485900" y="1303019"/>
                  </a:lnTo>
                  <a:lnTo>
                    <a:pt x="1459230" y="1337309"/>
                  </a:lnTo>
                  <a:lnTo>
                    <a:pt x="1431290" y="1369059"/>
                  </a:lnTo>
                  <a:lnTo>
                    <a:pt x="1402080" y="1400809"/>
                  </a:lnTo>
                  <a:lnTo>
                    <a:pt x="1370330" y="1430019"/>
                  </a:lnTo>
                  <a:lnTo>
                    <a:pt x="1338580" y="1457959"/>
                  </a:lnTo>
                  <a:lnTo>
                    <a:pt x="1304290" y="1484629"/>
                  </a:lnTo>
                  <a:lnTo>
                    <a:pt x="1268730" y="1508759"/>
                  </a:lnTo>
                  <a:lnTo>
                    <a:pt x="1231900" y="1531619"/>
                  </a:lnTo>
                  <a:lnTo>
                    <a:pt x="1193800" y="1551939"/>
                  </a:lnTo>
                  <a:lnTo>
                    <a:pt x="1155700" y="1569719"/>
                  </a:lnTo>
                  <a:lnTo>
                    <a:pt x="1115060" y="1586229"/>
                  </a:lnTo>
                  <a:lnTo>
                    <a:pt x="1075690" y="1601469"/>
                  </a:lnTo>
                  <a:lnTo>
                    <a:pt x="1033779" y="1612899"/>
                  </a:lnTo>
                  <a:lnTo>
                    <a:pt x="991870" y="1623059"/>
                  </a:lnTo>
                  <a:lnTo>
                    <a:pt x="949960" y="1631949"/>
                  </a:lnTo>
                  <a:lnTo>
                    <a:pt x="906779" y="1637029"/>
                  </a:lnTo>
                  <a:lnTo>
                    <a:pt x="864870" y="1640839"/>
                  </a:lnTo>
                  <a:lnTo>
                    <a:pt x="821690" y="1640839"/>
                  </a:lnTo>
                  <a:lnTo>
                    <a:pt x="778510" y="1640839"/>
                  </a:lnTo>
                  <a:lnTo>
                    <a:pt x="735330" y="1637029"/>
                  </a:lnTo>
                  <a:lnTo>
                    <a:pt x="693420" y="1631949"/>
                  </a:lnTo>
                  <a:lnTo>
                    <a:pt x="650240" y="1623059"/>
                  </a:lnTo>
                  <a:lnTo>
                    <a:pt x="609600" y="1612899"/>
                  </a:lnTo>
                  <a:lnTo>
                    <a:pt x="567690" y="1601469"/>
                  </a:lnTo>
                  <a:lnTo>
                    <a:pt x="527050" y="1587499"/>
                  </a:lnTo>
                  <a:lnTo>
                    <a:pt x="487680" y="1570989"/>
                  </a:lnTo>
                  <a:lnTo>
                    <a:pt x="448309" y="1551939"/>
                  </a:lnTo>
                  <a:lnTo>
                    <a:pt x="411480" y="1531619"/>
                  </a:lnTo>
                  <a:lnTo>
                    <a:pt x="374650" y="1508759"/>
                  </a:lnTo>
                  <a:lnTo>
                    <a:pt x="339090" y="1484629"/>
                  </a:lnTo>
                  <a:lnTo>
                    <a:pt x="304800" y="1457959"/>
                  </a:lnTo>
                  <a:lnTo>
                    <a:pt x="271780" y="1430019"/>
                  </a:lnTo>
                  <a:lnTo>
                    <a:pt x="241300" y="1400809"/>
                  </a:lnTo>
                  <a:lnTo>
                    <a:pt x="210820" y="1370329"/>
                  </a:lnTo>
                  <a:lnTo>
                    <a:pt x="184150" y="1337309"/>
                  </a:lnTo>
                  <a:lnTo>
                    <a:pt x="157480" y="1303019"/>
                  </a:lnTo>
                  <a:lnTo>
                    <a:pt x="133350" y="1267459"/>
                  </a:lnTo>
                  <a:lnTo>
                    <a:pt x="110490" y="1230629"/>
                  </a:lnTo>
                  <a:lnTo>
                    <a:pt x="90170" y="1193799"/>
                  </a:lnTo>
                  <a:lnTo>
                    <a:pt x="71120" y="1154429"/>
                  </a:lnTo>
                  <a:lnTo>
                    <a:pt x="54609" y="1115059"/>
                  </a:lnTo>
                  <a:lnTo>
                    <a:pt x="40640" y="1074419"/>
                  </a:lnTo>
                  <a:lnTo>
                    <a:pt x="27940" y="1032509"/>
                  </a:lnTo>
                  <a:lnTo>
                    <a:pt x="17780" y="991869"/>
                  </a:lnTo>
                  <a:lnTo>
                    <a:pt x="10159" y="948689"/>
                  </a:lnTo>
                  <a:lnTo>
                    <a:pt x="5080" y="906779"/>
                  </a:lnTo>
                  <a:lnTo>
                    <a:pt x="1270" y="863599"/>
                  </a:lnTo>
                  <a:lnTo>
                    <a:pt x="0" y="820419"/>
                  </a:lnTo>
                  <a:lnTo>
                    <a:pt x="1270" y="82041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49680" y="6960933"/>
              <a:ext cx="1654810" cy="1654810"/>
            </a:xfrm>
            <a:custGeom>
              <a:avLst/>
              <a:gdLst/>
              <a:ahLst/>
              <a:cxnLst/>
              <a:rect l="l" t="t" r="r" b="b"/>
              <a:pathLst>
                <a:path w="1654810" h="1654809">
                  <a:moveTo>
                    <a:pt x="12585" y="6286"/>
                  </a:moveTo>
                  <a:lnTo>
                    <a:pt x="10744" y="1841"/>
                  </a:lnTo>
                  <a:lnTo>
                    <a:pt x="6299" y="0"/>
                  </a:lnTo>
                  <a:lnTo>
                    <a:pt x="1841" y="1841"/>
                  </a:lnTo>
                  <a:lnTo>
                    <a:pt x="0" y="6286"/>
                  </a:lnTo>
                  <a:lnTo>
                    <a:pt x="1841" y="10744"/>
                  </a:lnTo>
                  <a:lnTo>
                    <a:pt x="6299" y="12585"/>
                  </a:lnTo>
                  <a:lnTo>
                    <a:pt x="10744" y="10744"/>
                  </a:lnTo>
                  <a:lnTo>
                    <a:pt x="12585" y="6286"/>
                  </a:lnTo>
                  <a:close/>
                </a:path>
                <a:path w="1654810" h="1654809">
                  <a:moveTo>
                    <a:pt x="1654695" y="1648396"/>
                  </a:moveTo>
                  <a:lnTo>
                    <a:pt x="1652854" y="1643951"/>
                  </a:lnTo>
                  <a:lnTo>
                    <a:pt x="1648409" y="1642110"/>
                  </a:lnTo>
                  <a:lnTo>
                    <a:pt x="1643951" y="1643951"/>
                  </a:lnTo>
                  <a:lnTo>
                    <a:pt x="1642110" y="1648396"/>
                  </a:lnTo>
                  <a:lnTo>
                    <a:pt x="1643951" y="1652854"/>
                  </a:lnTo>
                  <a:lnTo>
                    <a:pt x="1648409" y="1654695"/>
                  </a:lnTo>
                  <a:lnTo>
                    <a:pt x="1652854" y="1652854"/>
                  </a:lnTo>
                  <a:lnTo>
                    <a:pt x="1654695" y="164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2490" y="9084309"/>
            <a:ext cx="1604010" cy="1606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349750"/>
            <a:ext cx="7556500" cy="2598420"/>
            <a:chOff x="0" y="4349750"/>
            <a:chExt cx="7556500" cy="2598420"/>
          </a:xfrm>
        </p:grpSpPr>
        <p:sp>
          <p:nvSpPr>
            <p:cNvPr id="3" name="object 3" descr=""/>
            <p:cNvSpPr/>
            <p:nvPr/>
          </p:nvSpPr>
          <p:spPr>
            <a:xfrm>
              <a:off x="0" y="4349750"/>
              <a:ext cx="7556500" cy="2598420"/>
            </a:xfrm>
            <a:custGeom>
              <a:avLst/>
              <a:gdLst/>
              <a:ahLst/>
              <a:cxnLst/>
              <a:rect l="l" t="t" r="r" b="b"/>
              <a:pathLst>
                <a:path w="7556500" h="2598420">
                  <a:moveTo>
                    <a:pt x="7556500" y="0"/>
                  </a:moveTo>
                  <a:lnTo>
                    <a:pt x="0" y="0"/>
                  </a:lnTo>
                  <a:lnTo>
                    <a:pt x="0" y="2598420"/>
                  </a:lnTo>
                  <a:lnTo>
                    <a:pt x="7556500" y="2598420"/>
                  </a:lnTo>
                  <a:lnTo>
                    <a:pt x="755650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01540"/>
              <a:ext cx="3919220" cy="17945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5910">
              <a:lnSpc>
                <a:spcPct val="100000"/>
              </a:lnSpc>
              <a:spcBef>
                <a:spcPts val="100"/>
              </a:spcBef>
            </a:pPr>
            <a:r>
              <a:rPr dirty="0"/>
              <a:t>Présentation</a:t>
            </a:r>
            <a:r>
              <a:rPr dirty="0" spc="-85"/>
              <a:t> </a:t>
            </a:r>
            <a:r>
              <a:rPr dirty="0" spc="-25"/>
              <a:t>du </a:t>
            </a:r>
            <a:r>
              <a:rPr dirty="0"/>
              <a:t>Lions</a:t>
            </a:r>
            <a:r>
              <a:rPr dirty="0" spc="-20"/>
              <a:t> </a:t>
            </a:r>
            <a:r>
              <a:rPr dirty="0" spc="-10"/>
              <a:t>International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196215">
              <a:lnSpc>
                <a:spcPct val="100000"/>
              </a:lnSpc>
              <a:spcBef>
                <a:spcPts val="100"/>
              </a:spcBef>
            </a:pPr>
            <a:r>
              <a:rPr dirty="0"/>
              <a:t>Nous</a:t>
            </a:r>
            <a:r>
              <a:rPr dirty="0" spc="80"/>
              <a:t> </a:t>
            </a:r>
            <a:r>
              <a:rPr dirty="0"/>
              <a:t>sommes</a:t>
            </a:r>
            <a:r>
              <a:rPr dirty="0" spc="95"/>
              <a:t> </a:t>
            </a:r>
            <a:r>
              <a:rPr dirty="0"/>
              <a:t>une</a:t>
            </a:r>
            <a:r>
              <a:rPr dirty="0" spc="90"/>
              <a:t> </a:t>
            </a:r>
            <a:r>
              <a:rPr dirty="0"/>
              <a:t>communauté</a:t>
            </a:r>
            <a:r>
              <a:rPr dirty="0" spc="95"/>
              <a:t> </a:t>
            </a:r>
            <a:r>
              <a:rPr dirty="0"/>
              <a:t>où</a:t>
            </a:r>
            <a:r>
              <a:rPr dirty="0" spc="95"/>
              <a:t> </a:t>
            </a:r>
            <a:r>
              <a:rPr dirty="0"/>
              <a:t>les</a:t>
            </a:r>
            <a:r>
              <a:rPr dirty="0" spc="95"/>
              <a:t> </a:t>
            </a:r>
            <a:r>
              <a:rPr dirty="0"/>
              <a:t>membres</a:t>
            </a:r>
            <a:r>
              <a:rPr dirty="0" spc="95"/>
              <a:t> </a:t>
            </a:r>
            <a:r>
              <a:rPr dirty="0" spc="-20"/>
              <a:t>sont </a:t>
            </a:r>
            <a:r>
              <a:rPr dirty="0"/>
              <a:t>solidaires,</a:t>
            </a:r>
            <a:r>
              <a:rPr dirty="0" spc="250"/>
              <a:t>   </a:t>
            </a:r>
            <a:r>
              <a:rPr dirty="0"/>
              <a:t>bienveillants</a:t>
            </a:r>
            <a:r>
              <a:rPr dirty="0" spc="254"/>
              <a:t>   </a:t>
            </a:r>
            <a:r>
              <a:rPr dirty="0"/>
              <a:t>et</a:t>
            </a:r>
            <a:r>
              <a:rPr dirty="0" spc="250"/>
              <a:t>   </a:t>
            </a:r>
            <a:r>
              <a:rPr dirty="0"/>
              <a:t>responsables.</a:t>
            </a:r>
            <a:r>
              <a:rPr dirty="0" spc="254"/>
              <a:t>   </a:t>
            </a:r>
            <a:r>
              <a:rPr dirty="0" spc="-20"/>
              <a:t>Nous </a:t>
            </a:r>
            <a:r>
              <a:rPr dirty="0"/>
              <a:t>sommes</a:t>
            </a:r>
            <a:r>
              <a:rPr dirty="0" spc="70"/>
              <a:t> </a:t>
            </a:r>
            <a:r>
              <a:rPr dirty="0"/>
              <a:t>unis</a:t>
            </a:r>
            <a:r>
              <a:rPr dirty="0" spc="85"/>
              <a:t> </a:t>
            </a:r>
            <a:r>
              <a:rPr dirty="0"/>
              <a:t>par</a:t>
            </a:r>
            <a:r>
              <a:rPr dirty="0" spc="90"/>
              <a:t> </a:t>
            </a:r>
            <a:r>
              <a:rPr dirty="0"/>
              <a:t>l’amitié,</a:t>
            </a:r>
            <a:r>
              <a:rPr dirty="0" spc="80"/>
              <a:t> </a:t>
            </a:r>
            <a:r>
              <a:rPr dirty="0"/>
              <a:t>la</a:t>
            </a:r>
            <a:r>
              <a:rPr dirty="0" spc="85"/>
              <a:t> </a:t>
            </a:r>
            <a:r>
              <a:rPr dirty="0"/>
              <a:t>tolérance</a:t>
            </a:r>
            <a:r>
              <a:rPr dirty="0" spc="75"/>
              <a:t> </a:t>
            </a:r>
            <a:r>
              <a:rPr dirty="0"/>
              <a:t>et</a:t>
            </a:r>
            <a:r>
              <a:rPr dirty="0" spc="90"/>
              <a:t> </a:t>
            </a:r>
            <a:r>
              <a:rPr dirty="0"/>
              <a:t>la</a:t>
            </a:r>
            <a:r>
              <a:rPr dirty="0" spc="80"/>
              <a:t> </a:t>
            </a:r>
            <a:r>
              <a:rPr dirty="0" spc="-10"/>
              <a:t>solidarité, </a:t>
            </a:r>
            <a:r>
              <a:rPr dirty="0"/>
              <a:t>et</a:t>
            </a:r>
            <a:r>
              <a:rPr dirty="0" spc="365"/>
              <a:t>  </a:t>
            </a:r>
            <a:r>
              <a:rPr dirty="0"/>
              <a:t>nous</a:t>
            </a:r>
            <a:r>
              <a:rPr dirty="0" spc="360"/>
              <a:t>  </a:t>
            </a:r>
            <a:r>
              <a:rPr dirty="0"/>
              <a:t>respectons</a:t>
            </a:r>
            <a:r>
              <a:rPr dirty="0" spc="360"/>
              <a:t>  </a:t>
            </a:r>
            <a:r>
              <a:rPr dirty="0"/>
              <a:t>les</a:t>
            </a:r>
            <a:r>
              <a:rPr dirty="0" spc="360"/>
              <a:t>  </a:t>
            </a:r>
            <a:r>
              <a:rPr dirty="0"/>
              <a:t>convictions</a:t>
            </a:r>
            <a:r>
              <a:rPr dirty="0" spc="360"/>
              <a:t>  </a:t>
            </a:r>
            <a:r>
              <a:rPr dirty="0"/>
              <a:t>de</a:t>
            </a:r>
            <a:r>
              <a:rPr dirty="0" spc="360"/>
              <a:t>  </a:t>
            </a:r>
            <a:r>
              <a:rPr dirty="0" spc="-10"/>
              <a:t>chacun. </a:t>
            </a:r>
            <a:r>
              <a:rPr dirty="0"/>
              <a:t>D’origines</a:t>
            </a:r>
            <a:r>
              <a:rPr dirty="0" spc="95"/>
              <a:t> </a:t>
            </a:r>
            <a:r>
              <a:rPr dirty="0"/>
              <a:t>et</a:t>
            </a:r>
            <a:r>
              <a:rPr dirty="0" spc="100"/>
              <a:t> </a:t>
            </a:r>
            <a:r>
              <a:rPr dirty="0"/>
              <a:t>de</a:t>
            </a:r>
            <a:r>
              <a:rPr dirty="0" spc="100"/>
              <a:t> </a:t>
            </a:r>
            <a:r>
              <a:rPr dirty="0"/>
              <a:t>formations</a:t>
            </a:r>
            <a:r>
              <a:rPr dirty="0" spc="95"/>
              <a:t> </a:t>
            </a:r>
            <a:r>
              <a:rPr dirty="0"/>
              <a:t>différentes,</a:t>
            </a:r>
            <a:r>
              <a:rPr dirty="0" spc="105"/>
              <a:t> </a:t>
            </a:r>
            <a:r>
              <a:rPr dirty="0"/>
              <a:t>nous</a:t>
            </a:r>
            <a:r>
              <a:rPr dirty="0" spc="100"/>
              <a:t> </a:t>
            </a:r>
            <a:r>
              <a:rPr dirty="0" spc="-10"/>
              <a:t>donnons </a:t>
            </a:r>
            <a:r>
              <a:rPr dirty="0"/>
              <a:t>de</a:t>
            </a:r>
            <a:r>
              <a:rPr dirty="0" spc="300"/>
              <a:t> </a:t>
            </a:r>
            <a:r>
              <a:rPr dirty="0"/>
              <a:t>notre</a:t>
            </a:r>
            <a:r>
              <a:rPr dirty="0" spc="300"/>
              <a:t> </a:t>
            </a:r>
            <a:r>
              <a:rPr dirty="0"/>
              <a:t>temps</a:t>
            </a:r>
            <a:r>
              <a:rPr dirty="0" spc="305"/>
              <a:t> </a:t>
            </a:r>
            <a:r>
              <a:rPr dirty="0"/>
              <a:t>et</a:t>
            </a:r>
            <a:r>
              <a:rPr dirty="0" spc="310"/>
              <a:t> </a:t>
            </a:r>
            <a:r>
              <a:rPr dirty="0"/>
              <a:t>notre</a:t>
            </a:r>
            <a:r>
              <a:rPr dirty="0" spc="310"/>
              <a:t> </a:t>
            </a:r>
            <a:r>
              <a:rPr dirty="0"/>
              <a:t>énergie</a:t>
            </a:r>
            <a:r>
              <a:rPr dirty="0" spc="305"/>
              <a:t> </a:t>
            </a:r>
            <a:r>
              <a:rPr dirty="0"/>
              <a:t>au</a:t>
            </a:r>
            <a:r>
              <a:rPr dirty="0" spc="315"/>
              <a:t> </a:t>
            </a:r>
            <a:r>
              <a:rPr dirty="0"/>
              <a:t>service</a:t>
            </a:r>
            <a:r>
              <a:rPr dirty="0" spc="300"/>
              <a:t> </a:t>
            </a:r>
            <a:r>
              <a:rPr dirty="0"/>
              <a:t>de</a:t>
            </a:r>
            <a:r>
              <a:rPr dirty="0" spc="305"/>
              <a:t> </a:t>
            </a:r>
            <a:r>
              <a:rPr dirty="0" spc="-20"/>
              <a:t>ceux </a:t>
            </a:r>
            <a:r>
              <a:rPr dirty="0"/>
              <a:t>qui</a:t>
            </a:r>
            <a:r>
              <a:rPr dirty="0" spc="-10"/>
              <a:t> </a:t>
            </a:r>
            <a:r>
              <a:rPr dirty="0"/>
              <a:t>en</a:t>
            </a:r>
            <a:r>
              <a:rPr dirty="0" spc="-10"/>
              <a:t> </a:t>
            </a:r>
            <a:r>
              <a:rPr dirty="0"/>
              <a:t>ont</a:t>
            </a:r>
            <a:r>
              <a:rPr dirty="0" spc="-5"/>
              <a:t> </a:t>
            </a:r>
            <a:r>
              <a:rPr dirty="0"/>
              <a:t>le</a:t>
            </a:r>
            <a:r>
              <a:rPr dirty="0" spc="-15"/>
              <a:t> </a:t>
            </a:r>
            <a:r>
              <a:rPr dirty="0"/>
              <a:t>plus</a:t>
            </a:r>
            <a:r>
              <a:rPr dirty="0" spc="-5"/>
              <a:t> </a:t>
            </a:r>
            <a:r>
              <a:rPr dirty="0" spc="-10"/>
              <a:t>besoin.</a:t>
            </a:r>
          </a:p>
          <a:p>
            <a:pPr marL="3444240">
              <a:lnSpc>
                <a:spcPts val="7040"/>
              </a:lnSpc>
              <a:spcBef>
                <a:spcPts val="1420"/>
              </a:spcBef>
            </a:pPr>
            <a:r>
              <a:rPr dirty="0" baseline="-2777" sz="9000" spc="112">
                <a:solidFill>
                  <a:srgbClr val="00338C"/>
                </a:solidFill>
              </a:rPr>
              <a:t>1,</a:t>
            </a:r>
            <a:r>
              <a:rPr dirty="0" baseline="-2777" sz="9000" spc="-2204">
                <a:solidFill>
                  <a:srgbClr val="00338C"/>
                </a:solidFill>
              </a:rPr>
              <a:t>4</a:t>
            </a:r>
            <a:r>
              <a:rPr dirty="0" sz="4400" spc="75">
                <a:solidFill>
                  <a:srgbClr val="545559"/>
                </a:solidFill>
                <a:latin typeface="Arial"/>
                <a:cs typeface="Arial"/>
              </a:rPr>
              <a:t>M</a:t>
            </a:r>
            <a:r>
              <a:rPr dirty="0" sz="4400" spc="85">
                <a:solidFill>
                  <a:srgbClr val="545559"/>
                </a:solidFill>
                <a:latin typeface="Arial"/>
                <a:cs typeface="Arial"/>
              </a:rPr>
              <a:t>i</a:t>
            </a:r>
            <a:r>
              <a:rPr dirty="0" sz="4400" spc="75">
                <a:solidFill>
                  <a:srgbClr val="545559"/>
                </a:solidFill>
                <a:latin typeface="Arial"/>
                <a:cs typeface="Arial"/>
              </a:rPr>
              <a:t>l</a:t>
            </a:r>
            <a:r>
              <a:rPr dirty="0" sz="4400" spc="85">
                <a:solidFill>
                  <a:srgbClr val="545559"/>
                </a:solidFill>
                <a:latin typeface="Arial"/>
                <a:cs typeface="Arial"/>
              </a:rPr>
              <a:t>l</a:t>
            </a:r>
            <a:r>
              <a:rPr dirty="0" sz="4400" spc="75">
                <a:solidFill>
                  <a:srgbClr val="545559"/>
                </a:solidFill>
                <a:latin typeface="Arial"/>
                <a:cs typeface="Arial"/>
              </a:rPr>
              <a:t>io</a:t>
            </a:r>
            <a:r>
              <a:rPr dirty="0" sz="4400" spc="70">
                <a:solidFill>
                  <a:srgbClr val="545559"/>
                </a:solidFill>
                <a:latin typeface="Arial"/>
                <a:cs typeface="Arial"/>
              </a:rPr>
              <a:t>n</a:t>
            </a:r>
            <a:r>
              <a:rPr dirty="0" sz="4400" spc="80">
                <a:solidFill>
                  <a:srgbClr val="545559"/>
                </a:solidFill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  <a:p>
            <a:pPr marL="3681729">
              <a:lnSpc>
                <a:spcPts val="2240"/>
              </a:lnSpc>
            </a:pPr>
            <a:r>
              <a:rPr dirty="0" sz="2000">
                <a:solidFill>
                  <a:srgbClr val="545559"/>
                </a:solidFill>
                <a:latin typeface="Arial"/>
                <a:cs typeface="Arial"/>
              </a:rPr>
              <a:t>de</a:t>
            </a:r>
            <a:r>
              <a:rPr dirty="0" sz="2000" spc="95">
                <a:solidFill>
                  <a:srgbClr val="5455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45559"/>
                </a:solidFill>
                <a:latin typeface="Arial"/>
                <a:cs typeface="Arial"/>
              </a:rPr>
              <a:t>membres</a:t>
            </a:r>
            <a:r>
              <a:rPr dirty="0" sz="2000" spc="110">
                <a:solidFill>
                  <a:srgbClr val="54555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45559"/>
                </a:solidFill>
                <a:latin typeface="Arial"/>
                <a:cs typeface="Arial"/>
              </a:rPr>
              <a:t>répartis</a:t>
            </a:r>
            <a:r>
              <a:rPr dirty="0" sz="2000" spc="100">
                <a:solidFill>
                  <a:srgbClr val="54555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45559"/>
                </a:solidFill>
                <a:latin typeface="Arial"/>
                <a:cs typeface="Arial"/>
              </a:rPr>
              <a:t>sur</a:t>
            </a:r>
            <a:endParaRPr sz="2000">
              <a:latin typeface="Arial"/>
              <a:cs typeface="Arial"/>
            </a:endParaRPr>
          </a:p>
          <a:p>
            <a:pPr marL="3681729" marR="5080">
              <a:lnSpc>
                <a:spcPct val="100000"/>
              </a:lnSpc>
              <a:tabLst>
                <a:tab pos="4384040" algn="l"/>
                <a:tab pos="4904105" algn="l"/>
                <a:tab pos="5563870" algn="l"/>
                <a:tab pos="6337300" algn="l"/>
              </a:tabLst>
            </a:pPr>
            <a:r>
              <a:rPr dirty="0" sz="2000" spc="-20">
                <a:solidFill>
                  <a:srgbClr val="545559"/>
                </a:solidFill>
                <a:latin typeface="Arial"/>
                <a:cs typeface="Arial"/>
              </a:rPr>
              <a:t>plus</a:t>
            </a:r>
            <a:r>
              <a:rPr dirty="0" sz="2000">
                <a:solidFill>
                  <a:srgbClr val="545559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45559"/>
                </a:solidFill>
                <a:latin typeface="Arial"/>
                <a:cs typeface="Arial"/>
              </a:rPr>
              <a:t>de</a:t>
            </a:r>
            <a:r>
              <a:rPr dirty="0" sz="2000">
                <a:solidFill>
                  <a:srgbClr val="545559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545559"/>
                </a:solidFill>
                <a:latin typeface="Arial"/>
                <a:cs typeface="Arial"/>
              </a:rPr>
              <a:t>200</a:t>
            </a:r>
            <a:r>
              <a:rPr dirty="0" sz="2000">
                <a:solidFill>
                  <a:srgbClr val="545559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545559"/>
                </a:solidFill>
                <a:latin typeface="Arial"/>
                <a:cs typeface="Arial"/>
              </a:rPr>
              <a:t>pays</a:t>
            </a:r>
            <a:r>
              <a:rPr dirty="0" sz="2000">
                <a:solidFill>
                  <a:srgbClr val="545559"/>
                </a:solidFill>
                <a:latin typeface="Arial"/>
                <a:cs typeface="Arial"/>
              </a:rPr>
              <a:t>	</a:t>
            </a:r>
            <a:r>
              <a:rPr dirty="0" sz="2000" spc="-50">
                <a:solidFill>
                  <a:srgbClr val="545559"/>
                </a:solidFill>
                <a:latin typeface="Arial"/>
                <a:cs typeface="Arial"/>
              </a:rPr>
              <a:t>à </a:t>
            </a:r>
            <a:r>
              <a:rPr dirty="0" sz="2000">
                <a:solidFill>
                  <a:srgbClr val="545559"/>
                </a:solidFill>
                <a:latin typeface="Arial"/>
                <a:cs typeface="Arial"/>
              </a:rPr>
              <a:t>travers le </a:t>
            </a:r>
            <a:r>
              <a:rPr dirty="0" sz="2000" spc="-10">
                <a:solidFill>
                  <a:srgbClr val="545559"/>
                </a:solidFill>
                <a:latin typeface="Arial"/>
                <a:cs typeface="Arial"/>
              </a:rPr>
              <a:t>monde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70"/>
            <a:ext cx="7556500" cy="5842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27380" y="7264400"/>
            <a:ext cx="607695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47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ejaVu Sans"/>
                <a:cs typeface="DejaVu Sans"/>
              </a:rPr>
              <a:t>Il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est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reconnu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en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tant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qu’ONG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par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les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 spc="-10">
                <a:latin typeface="DejaVu Sans"/>
                <a:cs typeface="DejaVu Sans"/>
              </a:rPr>
              <a:t>grandes </a:t>
            </a:r>
            <a:r>
              <a:rPr dirty="0" sz="1800">
                <a:latin typeface="DejaVu Sans"/>
                <a:cs typeface="DejaVu Sans"/>
              </a:rPr>
              <a:t>institutions</a:t>
            </a:r>
            <a:r>
              <a:rPr dirty="0" sz="1800" spc="-4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internationales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(ONU,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UNESCO,</a:t>
            </a:r>
            <a:r>
              <a:rPr dirty="0" sz="1800" spc="-25">
                <a:latin typeface="DejaVu Sans"/>
                <a:cs typeface="DejaVu Sans"/>
              </a:rPr>
              <a:t> </a:t>
            </a:r>
            <a:r>
              <a:rPr dirty="0" sz="1800" spc="-10">
                <a:latin typeface="DejaVu Sans"/>
                <a:cs typeface="DejaVu Sans"/>
              </a:rPr>
              <a:t>UNICEF, </a:t>
            </a:r>
            <a:r>
              <a:rPr dirty="0" sz="1800">
                <a:latin typeface="DejaVu Sans"/>
                <a:cs typeface="DejaVu Sans"/>
              </a:rPr>
              <a:t>OMS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et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Conseil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de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l’Europe) où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il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dispose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dans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 spc="-25">
                <a:latin typeface="DejaVu Sans"/>
                <a:cs typeface="DejaVu Sans"/>
              </a:rPr>
              <a:t>ces </a:t>
            </a:r>
            <a:r>
              <a:rPr dirty="0" sz="1800">
                <a:latin typeface="DejaVu Sans"/>
                <a:cs typeface="DejaVu Sans"/>
              </a:rPr>
              <a:t>institutions</a:t>
            </a:r>
            <a:r>
              <a:rPr dirty="0" sz="1800" spc="-4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d'un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siège</a:t>
            </a:r>
            <a:r>
              <a:rPr dirty="0" sz="1800" spc="-25">
                <a:latin typeface="DejaVu Sans"/>
                <a:cs typeface="DejaVu Sans"/>
              </a:rPr>
              <a:t> </a:t>
            </a:r>
            <a:r>
              <a:rPr dirty="0" sz="1800" spc="-10">
                <a:latin typeface="DejaVu Sans"/>
                <a:cs typeface="DejaVu Sans"/>
              </a:rPr>
              <a:t>consultatif.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DejaVu Sans"/>
              <a:cs typeface="DejaVu Sans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DejaVu Sans"/>
                <a:cs typeface="DejaVu Sans"/>
              </a:rPr>
              <a:t>L’acronyme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solidFill>
                  <a:srgbClr val="00338C"/>
                </a:solidFill>
                <a:latin typeface="DejaVu Sans"/>
                <a:cs typeface="DejaVu Sans"/>
              </a:rPr>
              <a:t>LIONS</a:t>
            </a:r>
            <a:r>
              <a:rPr dirty="0" sz="1800" spc="-15">
                <a:solidFill>
                  <a:srgbClr val="00338C"/>
                </a:solidFill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signifie</a:t>
            </a:r>
            <a:r>
              <a:rPr dirty="0" sz="1800" spc="-2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«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Liberty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and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 spc="-10">
                <a:latin typeface="DejaVu Sans"/>
                <a:cs typeface="DejaVu Sans"/>
              </a:rPr>
              <a:t>Intelligence, </a:t>
            </a:r>
            <a:r>
              <a:rPr dirty="0" sz="1800">
                <a:latin typeface="DejaVu Sans"/>
                <a:cs typeface="DejaVu Sans"/>
              </a:rPr>
              <a:t>Our</a:t>
            </a:r>
            <a:r>
              <a:rPr dirty="0" sz="1800" spc="-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Nation’s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Safety</a:t>
            </a:r>
            <a:r>
              <a:rPr dirty="0" sz="1800" spc="-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»</a:t>
            </a:r>
            <a:r>
              <a:rPr dirty="0" sz="1800" spc="-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traduit</a:t>
            </a:r>
            <a:r>
              <a:rPr dirty="0" sz="1800" spc="-1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par «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Liberté</a:t>
            </a:r>
            <a:r>
              <a:rPr dirty="0" sz="1800" spc="-10">
                <a:latin typeface="DejaVu Sans"/>
                <a:cs typeface="DejaVu Sans"/>
              </a:rPr>
              <a:t> </a:t>
            </a:r>
            <a:r>
              <a:rPr dirty="0" sz="1800" spc="-25">
                <a:latin typeface="DejaVu Sans"/>
                <a:cs typeface="DejaVu Sans"/>
              </a:rPr>
              <a:t>et </a:t>
            </a:r>
            <a:r>
              <a:rPr dirty="0" sz="1800">
                <a:latin typeface="DejaVu Sans"/>
                <a:cs typeface="DejaVu Sans"/>
              </a:rPr>
              <a:t>compréhension</a:t>
            </a:r>
            <a:r>
              <a:rPr dirty="0" sz="1800" spc="-4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sont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la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sauvegarde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de</a:t>
            </a:r>
            <a:r>
              <a:rPr dirty="0" sz="1800" spc="-3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nos</a:t>
            </a:r>
            <a:r>
              <a:rPr dirty="0" sz="1800" spc="-2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nations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 spc="-25">
                <a:latin typeface="DejaVu Sans"/>
                <a:cs typeface="DejaVu Sans"/>
              </a:rPr>
              <a:t>».</a:t>
            </a:r>
            <a:endParaRPr sz="1800">
              <a:latin typeface="DejaVu Sans"/>
              <a:cs typeface="DejaVu Sans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2490" y="9084309"/>
            <a:ext cx="1604010" cy="1606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39140" marR="5080" indent="-78740">
              <a:lnSpc>
                <a:spcPct val="100000"/>
              </a:lnSpc>
              <a:spcBef>
                <a:spcPts val="100"/>
              </a:spcBef>
            </a:pPr>
            <a:r>
              <a:rPr dirty="0"/>
              <a:t>Notre</a:t>
            </a:r>
            <a:r>
              <a:rPr dirty="0" spc="-40"/>
              <a:t> </a:t>
            </a:r>
            <a:r>
              <a:rPr dirty="0" spc="-10"/>
              <a:t>mission </a:t>
            </a:r>
            <a:r>
              <a:rPr dirty="0"/>
              <a:t>Les</a:t>
            </a:r>
            <a:r>
              <a:rPr dirty="0" spc="-15"/>
              <a:t> </a:t>
            </a:r>
            <a:r>
              <a:rPr dirty="0"/>
              <a:t>8</a:t>
            </a:r>
            <a:r>
              <a:rPr dirty="0" spc="-10"/>
              <a:t> causes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0"/>
            <a:ext cx="7556500" cy="58420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41300" y="2326898"/>
            <a:ext cx="7315200" cy="8364220"/>
            <a:chOff x="241300" y="2326898"/>
            <a:chExt cx="7315200" cy="836422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300" y="2326898"/>
              <a:ext cx="7077709" cy="72422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2490" y="9084309"/>
              <a:ext cx="1604010" cy="1606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17370" y="1945436"/>
            <a:ext cx="839469" cy="532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60"/>
              </a:lnSpc>
            </a:pPr>
            <a:r>
              <a:rPr dirty="0" sz="3600" b="1">
                <a:solidFill>
                  <a:srgbClr val="545559"/>
                </a:solidFill>
                <a:latin typeface="DejaVu Sans"/>
                <a:cs typeface="DejaVu Sans"/>
              </a:rPr>
              <a:t>A</a:t>
            </a:r>
            <a:r>
              <a:rPr dirty="0" sz="3600" spc="-15" b="1">
                <a:solidFill>
                  <a:srgbClr val="545559"/>
                </a:solidFill>
                <a:latin typeface="DejaVu Sans"/>
                <a:cs typeface="DejaVu Sans"/>
              </a:rPr>
              <a:t> </a:t>
            </a:r>
            <a:r>
              <a:rPr dirty="0" sz="3600" spc="-50" b="1">
                <a:solidFill>
                  <a:srgbClr val="545559"/>
                </a:solidFill>
                <a:latin typeface="DejaVu Sans"/>
                <a:cs typeface="DejaVu Sans"/>
              </a:rPr>
              <a:t>p</a:t>
            </a:r>
            <a:endParaRPr sz="36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0960" y="802640"/>
            <a:ext cx="5010150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Exemples</a:t>
            </a:r>
            <a:r>
              <a:rPr dirty="0" spc="-30"/>
              <a:t> </a:t>
            </a:r>
            <a:r>
              <a:rPr dirty="0" spc="-10"/>
              <a:t>d’actions locales</a:t>
            </a:r>
          </a:p>
          <a:p>
            <a:pPr algn="ctr" marL="841375">
              <a:lnSpc>
                <a:spcPct val="100000"/>
              </a:lnSpc>
            </a:pPr>
            <a:r>
              <a:rPr dirty="0" spc="-10"/>
              <a:t>ersonnaliser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0"/>
            <a:ext cx="7556500" cy="5842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6479" y="5709920"/>
            <a:ext cx="1779270" cy="123571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00100" y="6083300"/>
            <a:ext cx="39757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8030" marR="5080" indent="-7353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ejaVu Sans"/>
                <a:cs typeface="DejaVu Sans"/>
              </a:rPr>
              <a:t>Plantation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d’arbres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et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lutte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pour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 spc="-25">
                <a:latin typeface="DejaVu Sans"/>
                <a:cs typeface="DejaVu Sans"/>
              </a:rPr>
              <a:t>la </a:t>
            </a:r>
            <a:r>
              <a:rPr dirty="0" sz="1800">
                <a:latin typeface="DejaVu Sans"/>
                <a:cs typeface="DejaVu Sans"/>
              </a:rPr>
              <a:t>protection</a:t>
            </a:r>
            <a:r>
              <a:rPr dirty="0" sz="1800" spc="-4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de</a:t>
            </a:r>
            <a:r>
              <a:rPr dirty="0" sz="1800" spc="-2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la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 spc="-10">
                <a:latin typeface="DejaVu Sans"/>
                <a:cs typeface="DejaVu Sans"/>
              </a:rPr>
              <a:t>biodiversité</a:t>
            </a:r>
            <a:endParaRPr sz="1800">
              <a:latin typeface="DejaVu Sans"/>
              <a:cs typeface="DejaVu San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2350" y="3228339"/>
            <a:ext cx="1817370" cy="121157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859" y="1962150"/>
            <a:ext cx="1993900" cy="135762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777489" y="2407919"/>
            <a:ext cx="3663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ejaVu Sans"/>
                <a:cs typeface="DejaVu Sans"/>
              </a:rPr>
              <a:t>Collecte</a:t>
            </a:r>
            <a:r>
              <a:rPr dirty="0" sz="1800" spc="-3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et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distribution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 spc="-10">
                <a:latin typeface="DejaVu Sans"/>
                <a:cs typeface="DejaVu Sans"/>
              </a:rPr>
              <a:t>solidaire</a:t>
            </a:r>
            <a:endParaRPr sz="1800">
              <a:latin typeface="DejaVu Sans"/>
              <a:cs typeface="DejaVu Sans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7859" y="4344670"/>
            <a:ext cx="2138679" cy="160401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802640" y="3545840"/>
            <a:ext cx="6775450" cy="1626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2830195" indent="61976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ejaVu Sans"/>
                <a:cs typeface="DejaVu Sans"/>
              </a:rPr>
              <a:t>Campagne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de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test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gratuit</a:t>
            </a:r>
            <a:r>
              <a:rPr dirty="0" sz="1800" spc="-5">
                <a:latin typeface="DejaVu Sans"/>
                <a:cs typeface="DejaVu Sans"/>
              </a:rPr>
              <a:t> </a:t>
            </a:r>
            <a:r>
              <a:rPr dirty="0" sz="1800" spc="-25">
                <a:latin typeface="DejaVu Sans"/>
                <a:cs typeface="DejaVu Sans"/>
              </a:rPr>
              <a:t>de </a:t>
            </a:r>
            <a:r>
              <a:rPr dirty="0" sz="1800">
                <a:latin typeface="DejaVu Sans"/>
                <a:cs typeface="DejaVu Sans"/>
              </a:rPr>
              <a:t>troubles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de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la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vue</a:t>
            </a:r>
            <a:r>
              <a:rPr dirty="0" sz="1800" spc="-2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et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dépistage</a:t>
            </a:r>
            <a:r>
              <a:rPr dirty="0" sz="1800" spc="-25">
                <a:latin typeface="DejaVu Sans"/>
                <a:cs typeface="DejaVu Sans"/>
              </a:rPr>
              <a:t> du</a:t>
            </a:r>
            <a:endParaRPr sz="1800">
              <a:latin typeface="DejaVu Sans"/>
              <a:cs typeface="DejaVu Sans"/>
            </a:endParaRPr>
          </a:p>
          <a:p>
            <a:pPr algn="r" marR="2827655">
              <a:lnSpc>
                <a:spcPct val="100000"/>
              </a:lnSpc>
            </a:pPr>
            <a:r>
              <a:rPr dirty="0" sz="1800" spc="-10">
                <a:latin typeface="DejaVu Sans"/>
                <a:cs typeface="DejaVu Sans"/>
              </a:rPr>
              <a:t>diabète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100">
              <a:latin typeface="DejaVu Sans"/>
              <a:cs typeface="DejaVu Sans"/>
            </a:endParaRPr>
          </a:p>
          <a:p>
            <a:pPr marL="2147570">
              <a:lnSpc>
                <a:spcPct val="100000"/>
              </a:lnSpc>
              <a:spcBef>
                <a:spcPts val="1525"/>
              </a:spcBef>
            </a:pPr>
            <a:r>
              <a:rPr dirty="0" sz="1800">
                <a:latin typeface="DejaVu Sans"/>
                <a:cs typeface="DejaVu Sans"/>
              </a:rPr>
              <a:t>Collecte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et</a:t>
            </a:r>
            <a:r>
              <a:rPr dirty="0" sz="1800" spc="-2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recyclage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de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lunettes</a:t>
            </a:r>
            <a:r>
              <a:rPr dirty="0" sz="1800" spc="-3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de</a:t>
            </a:r>
            <a:r>
              <a:rPr dirty="0" sz="1800" spc="-25">
                <a:latin typeface="DejaVu Sans"/>
                <a:cs typeface="DejaVu Sans"/>
              </a:rPr>
              <a:t> vue</a:t>
            </a:r>
            <a:endParaRPr sz="1800">
              <a:latin typeface="DejaVu Sans"/>
              <a:cs typeface="DejaVu Sans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9489" y="6903719"/>
            <a:ext cx="1225549" cy="163321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355850" y="7495540"/>
            <a:ext cx="419925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ejaVu Sans"/>
                <a:cs typeface="DejaVu Sans"/>
              </a:rPr>
              <a:t>Organisation</a:t>
            </a:r>
            <a:r>
              <a:rPr dirty="0" sz="1800" spc="-4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d’une</a:t>
            </a:r>
            <a:r>
              <a:rPr dirty="0" sz="1800" spc="-3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course</a:t>
            </a:r>
            <a:r>
              <a:rPr dirty="0" sz="1800" spc="-35">
                <a:latin typeface="DejaVu Sans"/>
                <a:cs typeface="DejaVu Sans"/>
              </a:rPr>
              <a:t> </a:t>
            </a:r>
            <a:r>
              <a:rPr dirty="0" sz="1800" spc="-10">
                <a:latin typeface="DejaVu Sans"/>
                <a:cs typeface="DejaVu Sans"/>
              </a:rPr>
              <a:t>caritative </a:t>
            </a:r>
            <a:r>
              <a:rPr dirty="0" sz="1800">
                <a:latin typeface="DejaVu Sans"/>
                <a:cs typeface="DejaVu Sans"/>
              </a:rPr>
              <a:t>pour</a:t>
            </a:r>
            <a:r>
              <a:rPr dirty="0" sz="1800" spc="-2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lever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des</a:t>
            </a:r>
            <a:r>
              <a:rPr dirty="0" sz="1800" spc="-1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fonds</a:t>
            </a:r>
            <a:r>
              <a:rPr dirty="0" sz="1800" spc="-2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au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profit</a:t>
            </a:r>
            <a:r>
              <a:rPr dirty="0" sz="1800" spc="-15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de</a:t>
            </a:r>
            <a:r>
              <a:rPr dirty="0" sz="1800" spc="-20">
                <a:latin typeface="DejaVu Sans"/>
                <a:cs typeface="DejaVu Sans"/>
              </a:rPr>
              <a:t> </a:t>
            </a:r>
            <a:r>
              <a:rPr dirty="0" sz="1800" spc="-25">
                <a:latin typeface="DejaVu Sans"/>
                <a:cs typeface="DejaVu Sans"/>
              </a:rPr>
              <a:t>la </a:t>
            </a:r>
            <a:r>
              <a:rPr dirty="0" sz="1800" spc="-10">
                <a:latin typeface="DejaVu Sans"/>
                <a:cs typeface="DejaVu Sans"/>
              </a:rPr>
              <a:t>recherche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80390" y="9193530"/>
            <a:ext cx="508063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18540" algn="l"/>
                <a:tab pos="1986914" algn="l"/>
                <a:tab pos="3379470" algn="l"/>
                <a:tab pos="3890645" algn="l"/>
                <a:tab pos="4312285" algn="l"/>
              </a:tabLst>
            </a:pP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Chaque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voyage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commence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25" i="1">
                <a:solidFill>
                  <a:srgbClr val="545559"/>
                </a:solidFill>
                <a:latin typeface="DejaVu Sans"/>
                <a:cs typeface="DejaVu Sans"/>
              </a:rPr>
              <a:t>par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25" i="1">
                <a:solidFill>
                  <a:srgbClr val="545559"/>
                </a:solidFill>
                <a:latin typeface="DejaVu Sans"/>
                <a:cs typeface="DejaVu Sans"/>
              </a:rPr>
              <a:t>un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simple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 </a:t>
            </a:r>
            <a:r>
              <a:rPr dirty="0" sz="1800" spc="-20" i="1">
                <a:solidFill>
                  <a:srgbClr val="545559"/>
                </a:solidFill>
                <a:latin typeface="DejaVu Sans"/>
                <a:cs typeface="DejaVu Sans"/>
              </a:rPr>
              <a:t>pas.</a:t>
            </a:r>
            <a:endParaRPr sz="1800">
              <a:latin typeface="DejaVu Sans"/>
              <a:cs typeface="DejaVu Sans"/>
            </a:endParaRPr>
          </a:p>
          <a:p>
            <a:pPr marL="12700" marR="5715">
              <a:lnSpc>
                <a:spcPct val="100000"/>
              </a:lnSpc>
              <a:tabLst>
                <a:tab pos="789940" algn="l"/>
                <a:tab pos="1750695" algn="l"/>
                <a:tab pos="2502535" algn="l"/>
                <a:tab pos="3858260" algn="l"/>
                <a:tab pos="4613275" algn="l"/>
              </a:tabLst>
            </a:pPr>
            <a:r>
              <a:rPr dirty="0" sz="1800" spc="-25" i="1">
                <a:solidFill>
                  <a:srgbClr val="545559"/>
                </a:solidFill>
                <a:latin typeface="DejaVu Sans"/>
                <a:cs typeface="DejaVu Sans"/>
              </a:rPr>
              <a:t>Un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20" i="1">
                <a:solidFill>
                  <a:srgbClr val="545559"/>
                </a:solidFill>
                <a:latin typeface="DejaVu Sans"/>
                <a:cs typeface="DejaVu Sans"/>
              </a:rPr>
              <a:t>acte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25" i="1">
                <a:solidFill>
                  <a:srgbClr val="545559"/>
                </a:solidFill>
                <a:latin typeface="DejaVu Sans"/>
                <a:cs typeface="DejaVu Sans"/>
              </a:rPr>
              <a:t>de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service,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25" i="1">
                <a:solidFill>
                  <a:srgbClr val="545559"/>
                </a:solidFill>
                <a:latin typeface="DejaVu Sans"/>
                <a:cs typeface="DejaVu Sans"/>
              </a:rPr>
              <a:t>un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25" i="1">
                <a:solidFill>
                  <a:srgbClr val="545559"/>
                </a:solidFill>
                <a:latin typeface="DejaVu Sans"/>
                <a:cs typeface="DejaVu Sans"/>
              </a:rPr>
              <a:t>mot</a:t>
            </a:r>
            <a:r>
              <a:rPr dirty="0" sz="1800" spc="-25" i="1">
                <a:solidFill>
                  <a:srgbClr val="545559"/>
                </a:solidFill>
                <a:latin typeface="DejaVu Sans"/>
                <a:cs typeface="DejaVu Sans"/>
              </a:rPr>
              <a:t> 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d’encouragement,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tabLst>
                <a:tab pos="690245" algn="l"/>
                <a:tab pos="1710055" algn="l"/>
                <a:tab pos="3182620" algn="l"/>
                <a:tab pos="4153535" algn="l"/>
              </a:tabLst>
            </a:pPr>
            <a:r>
              <a:rPr dirty="0" sz="1800" spc="-25" i="1">
                <a:solidFill>
                  <a:srgbClr val="545559"/>
                </a:solidFill>
                <a:latin typeface="DejaVu Sans"/>
                <a:cs typeface="DejaVu Sans"/>
              </a:rPr>
              <a:t>un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geste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généreux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suffit</a:t>
            </a:r>
            <a:r>
              <a:rPr dirty="0" sz="1800" i="1">
                <a:solidFill>
                  <a:srgbClr val="545559"/>
                </a:solidFill>
                <a:latin typeface="DejaVu Sans"/>
                <a:cs typeface="DejaVu Sans"/>
              </a:rPr>
              <a:t>	</a:t>
            </a:r>
            <a:r>
              <a:rPr dirty="0" sz="1800" spc="-10" i="1">
                <a:solidFill>
                  <a:srgbClr val="545559"/>
                </a:solidFill>
                <a:latin typeface="DejaVu Sans"/>
                <a:cs typeface="DejaVu Sans"/>
              </a:rPr>
              <a:t>souvent</a:t>
            </a:r>
            <a:endParaRPr sz="1800">
              <a:latin typeface="DejaVu Sans"/>
              <a:cs typeface="DejaVu Sans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52490" y="9084309"/>
            <a:ext cx="1604010" cy="1606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250" y="1028700"/>
            <a:ext cx="22866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Contacts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70"/>
            <a:ext cx="7556500" cy="5842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366010" y="2086609"/>
            <a:ext cx="2826385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DejaVu Sans"/>
                <a:cs typeface="DejaVu Sans"/>
              </a:rPr>
              <a:t>Presse</a:t>
            </a:r>
            <a:r>
              <a:rPr dirty="0" sz="1800" spc="-60">
                <a:latin typeface="DejaVu Sans"/>
                <a:cs typeface="DejaVu Sans"/>
              </a:rPr>
              <a:t> </a:t>
            </a:r>
            <a:r>
              <a:rPr dirty="0" sz="1800">
                <a:latin typeface="DejaVu Sans"/>
                <a:cs typeface="DejaVu Sans"/>
              </a:rPr>
              <a:t>–</a:t>
            </a:r>
            <a:r>
              <a:rPr dirty="0" sz="1800" spc="-40">
                <a:latin typeface="DejaVu Sans"/>
                <a:cs typeface="DejaVu Sans"/>
              </a:rPr>
              <a:t> </a:t>
            </a:r>
            <a:r>
              <a:rPr dirty="0" sz="1800" spc="-10">
                <a:latin typeface="DejaVu Sans"/>
                <a:cs typeface="DejaVu Sans"/>
              </a:rPr>
              <a:t>Communication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DejaVu Sans"/>
              <a:cs typeface="DejaVu Sans"/>
            </a:endParaRPr>
          </a:p>
          <a:p>
            <a:pPr algn="ctr" marL="676910" marR="666750">
              <a:lnSpc>
                <a:spcPct val="100000"/>
              </a:lnSpc>
            </a:pPr>
            <a:r>
              <a:rPr dirty="0" sz="1800">
                <a:latin typeface="DejaVu Sans"/>
                <a:cs typeface="DejaVu Sans"/>
              </a:rPr>
              <a:t>Prénom</a:t>
            </a:r>
            <a:r>
              <a:rPr dirty="0" sz="1800" spc="-114">
                <a:latin typeface="DejaVu Sans"/>
                <a:cs typeface="DejaVu Sans"/>
              </a:rPr>
              <a:t> </a:t>
            </a:r>
            <a:r>
              <a:rPr dirty="0" sz="1800" spc="-25">
                <a:latin typeface="DejaVu Sans"/>
                <a:cs typeface="DejaVu Sans"/>
              </a:rPr>
              <a:t>Nom </a:t>
            </a:r>
            <a:r>
              <a:rPr dirty="0" sz="1800" spc="-10">
                <a:latin typeface="DejaVu Sans"/>
                <a:cs typeface="DejaVu Sans"/>
              </a:rPr>
              <a:t>Téléphone </a:t>
            </a:r>
            <a:r>
              <a:rPr dirty="0" sz="1800" spc="-20">
                <a:latin typeface="DejaVu Sans"/>
                <a:cs typeface="DejaVu Sans"/>
              </a:rPr>
              <a:t>Mail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</a:pPr>
            <a:endParaRPr sz="2100">
              <a:latin typeface="DejaVu Sans"/>
              <a:cs typeface="DejaVu Sans"/>
            </a:endParaRPr>
          </a:p>
          <a:p>
            <a:pPr algn="ctr" marL="1270">
              <a:lnSpc>
                <a:spcPct val="100000"/>
              </a:lnSpc>
              <a:spcBef>
                <a:spcPts val="1875"/>
              </a:spcBef>
            </a:pPr>
            <a:r>
              <a:rPr dirty="0" sz="1800" spc="-10">
                <a:latin typeface="DejaVu Sans"/>
                <a:cs typeface="DejaVu Sans"/>
              </a:rPr>
              <a:t>Partenariats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DejaVu Sans"/>
              <a:cs typeface="DejaVu Sans"/>
            </a:endParaRPr>
          </a:p>
          <a:p>
            <a:pPr algn="ctr" marL="676910" marR="666750">
              <a:lnSpc>
                <a:spcPct val="100000"/>
              </a:lnSpc>
            </a:pPr>
            <a:r>
              <a:rPr dirty="0" sz="1800">
                <a:latin typeface="DejaVu Sans"/>
                <a:cs typeface="DejaVu Sans"/>
              </a:rPr>
              <a:t>Prénom</a:t>
            </a:r>
            <a:r>
              <a:rPr dirty="0" sz="1800" spc="-114">
                <a:latin typeface="DejaVu Sans"/>
                <a:cs typeface="DejaVu Sans"/>
              </a:rPr>
              <a:t> </a:t>
            </a:r>
            <a:r>
              <a:rPr dirty="0" sz="1800" spc="-25">
                <a:latin typeface="DejaVu Sans"/>
                <a:cs typeface="DejaVu Sans"/>
              </a:rPr>
              <a:t>Nom </a:t>
            </a:r>
            <a:r>
              <a:rPr dirty="0" sz="1800" spc="-10">
                <a:latin typeface="DejaVu Sans"/>
                <a:cs typeface="DejaVu Sans"/>
              </a:rPr>
              <a:t>Téléphone </a:t>
            </a:r>
            <a:r>
              <a:rPr dirty="0" sz="1800" spc="-20">
                <a:latin typeface="DejaVu Sans"/>
                <a:cs typeface="DejaVu Sans"/>
              </a:rPr>
              <a:t>Mail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8539" y="6191250"/>
            <a:ext cx="574802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10740" marR="5080" indent="-209804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545559"/>
                </a:solidFill>
                <a:latin typeface="DejaVu Sans"/>
                <a:cs typeface="DejaVu Sans"/>
              </a:rPr>
              <a:t>Suivre</a:t>
            </a:r>
            <a:r>
              <a:rPr dirty="0" sz="3200" spc="-5" b="1">
                <a:solidFill>
                  <a:srgbClr val="545559"/>
                </a:solidFill>
                <a:latin typeface="DejaVu Sans"/>
                <a:cs typeface="DejaVu Sans"/>
              </a:rPr>
              <a:t> </a:t>
            </a:r>
            <a:r>
              <a:rPr dirty="0" sz="3200" b="1">
                <a:solidFill>
                  <a:srgbClr val="545559"/>
                </a:solidFill>
                <a:latin typeface="DejaVu Sans"/>
                <a:cs typeface="DejaVu Sans"/>
              </a:rPr>
              <a:t>les</a:t>
            </a:r>
            <a:r>
              <a:rPr dirty="0" sz="3200" spc="-5" b="1">
                <a:solidFill>
                  <a:srgbClr val="545559"/>
                </a:solidFill>
                <a:latin typeface="DejaVu Sans"/>
                <a:cs typeface="DejaVu Sans"/>
              </a:rPr>
              <a:t> </a:t>
            </a:r>
            <a:r>
              <a:rPr dirty="0" sz="3200" b="1">
                <a:solidFill>
                  <a:srgbClr val="545559"/>
                </a:solidFill>
                <a:latin typeface="DejaVu Sans"/>
                <a:cs typeface="DejaVu Sans"/>
              </a:rPr>
              <a:t>Lions</a:t>
            </a:r>
            <a:r>
              <a:rPr dirty="0" sz="3200" spc="-10" b="1">
                <a:solidFill>
                  <a:srgbClr val="545559"/>
                </a:solidFill>
                <a:latin typeface="DejaVu Sans"/>
                <a:cs typeface="DejaVu Sans"/>
              </a:rPr>
              <a:t> </a:t>
            </a:r>
            <a:r>
              <a:rPr dirty="0" sz="3200" b="1">
                <a:solidFill>
                  <a:srgbClr val="545559"/>
                </a:solidFill>
                <a:latin typeface="DejaVu Sans"/>
                <a:cs typeface="DejaVu Sans"/>
              </a:rPr>
              <a:t>Clubs</a:t>
            </a:r>
            <a:r>
              <a:rPr dirty="0" sz="3200" spc="-5" b="1">
                <a:solidFill>
                  <a:srgbClr val="545559"/>
                </a:solidFill>
                <a:latin typeface="DejaVu Sans"/>
                <a:cs typeface="DejaVu Sans"/>
              </a:rPr>
              <a:t> </a:t>
            </a:r>
            <a:r>
              <a:rPr dirty="0" sz="3200" spc="-25" b="1">
                <a:solidFill>
                  <a:srgbClr val="545559"/>
                </a:solidFill>
                <a:latin typeface="DejaVu Sans"/>
                <a:cs typeface="DejaVu Sans"/>
              </a:rPr>
              <a:t>de </a:t>
            </a:r>
            <a:r>
              <a:rPr dirty="0" sz="3200" spc="-10" b="1">
                <a:solidFill>
                  <a:srgbClr val="545559"/>
                </a:solidFill>
                <a:latin typeface="DejaVu Sans"/>
                <a:cs typeface="DejaVu Sans"/>
              </a:rPr>
              <a:t>France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32560" y="8445500"/>
            <a:ext cx="4919345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545559"/>
                </a:solidFill>
                <a:latin typeface="DejaVu Sans"/>
                <a:cs typeface="DejaVu Sans"/>
              </a:rPr>
              <a:t>@LionsClubsdeFrance</a:t>
            </a:r>
            <a:endParaRPr sz="24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</a:pPr>
            <a:r>
              <a:rPr dirty="0" sz="3200" spc="-30" b="1">
                <a:solidFill>
                  <a:srgbClr val="545559"/>
                </a:solidFill>
                <a:latin typeface="DejaVu Sans"/>
                <a:cs typeface="DejaVu Sans"/>
                <a:hlinkClick r:id="rId3"/>
              </a:rPr>
              <a:t>www.lions-</a:t>
            </a:r>
            <a:r>
              <a:rPr dirty="0" sz="3200" spc="-10" b="1">
                <a:solidFill>
                  <a:srgbClr val="545559"/>
                </a:solidFill>
                <a:latin typeface="DejaVu Sans"/>
                <a:cs typeface="DejaVu Sans"/>
                <a:hlinkClick r:id="rId3"/>
              </a:rPr>
              <a:t>france.org</a:t>
            </a:r>
            <a:endParaRPr sz="3200">
              <a:latin typeface="DejaVu Sans"/>
              <a:cs typeface="DejaVu San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6900" y="7005319"/>
            <a:ext cx="3825240" cy="87375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2490" y="9084309"/>
            <a:ext cx="1604010" cy="1606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Jonathan VEYRAT</dc:creator>
  <dc:title>Présentation PowerPoint</dc:title>
  <dcterms:created xsi:type="dcterms:W3CDTF">2023-09-23T15:46:09Z</dcterms:created>
  <dcterms:modified xsi:type="dcterms:W3CDTF">2023-09-23T15:46:09Z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2023-09-15T00:00:00Z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5.1</vt:lpwstr>
  </property>
  <property fmtid="{D5CDD505-2E9C-101B-9397-08002B2CF9AE}" pid="5" name="LastSaved">
    <vt:filetime>2023-09-15T00:00:00Z</vt:filetime>
  </property>
</Properties>
</file>