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3" d="100"/>
          <a:sy n="33" d="100"/>
        </p:scale>
        <p:origin x="229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9E4A-B518-4129-81D7-565B92691C32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CA22-6764-440A-8E65-94FFF66E6E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24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9E4A-B518-4129-81D7-565B92691C32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CA22-6764-440A-8E65-94FFF66E6E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9E4A-B518-4129-81D7-565B92691C32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CA22-6764-440A-8E65-94FFF66E6E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332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9E4A-B518-4129-81D7-565B92691C32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CA22-6764-440A-8E65-94FFF66E6E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01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9E4A-B518-4129-81D7-565B92691C32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CA22-6764-440A-8E65-94FFF66E6E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52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9E4A-B518-4129-81D7-565B92691C32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CA22-6764-440A-8E65-94FFF66E6E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33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9E4A-B518-4129-81D7-565B92691C32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CA22-6764-440A-8E65-94FFF66E6E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72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9E4A-B518-4129-81D7-565B92691C32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CA22-6764-440A-8E65-94FFF66E6E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94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9E4A-B518-4129-81D7-565B92691C32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CA22-6764-440A-8E65-94FFF66E6E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75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9E4A-B518-4129-81D7-565B92691C32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CA22-6764-440A-8E65-94FFF66E6E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8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9E4A-B518-4129-81D7-565B92691C32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CA22-6764-440A-8E65-94FFF66E6E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63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79E4A-B518-4129-81D7-565B92691C32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CCA22-6764-440A-8E65-94FFF66E6E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74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63F7696-81F9-29C8-3E58-0FEB3F79E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54"/>
            <a:ext cx="10691813" cy="1511664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69A4FD5-799E-402A-11B7-D896FA910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10691813" cy="32368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17DE964-315E-3CB7-4227-475C25C528CE}"/>
              </a:ext>
            </a:extLst>
          </p:cNvPr>
          <p:cNvSpPr/>
          <p:nvPr/>
        </p:nvSpPr>
        <p:spPr>
          <a:xfrm>
            <a:off x="-1" y="14020716"/>
            <a:ext cx="10691814" cy="1097280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630D5A7-A257-81B2-0F36-782152A7F2F9}"/>
              </a:ext>
            </a:extLst>
          </p:cNvPr>
          <p:cNvSpPr txBox="1"/>
          <p:nvPr/>
        </p:nvSpPr>
        <p:spPr>
          <a:xfrm>
            <a:off x="713231" y="14219255"/>
            <a:ext cx="9424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Helvetica" panose="020B0604020202020204" pitchFamily="34" charset="0"/>
                <a:cs typeface="Helvetica" panose="020B0604020202020204" pitchFamily="34" charset="0"/>
              </a:rPr>
              <a:t>Lions Club </a:t>
            </a:r>
            <a:r>
              <a:rPr lang="fr-FR" sz="3600" dirty="0" err="1">
                <a:latin typeface="Helvetica" panose="020B0604020202020204" pitchFamily="34" charset="0"/>
                <a:cs typeface="Helvetica" panose="020B0604020202020204" pitchFamily="34" charset="0"/>
              </a:rPr>
              <a:t>xxxxx</a:t>
            </a:r>
            <a:endParaRPr lang="fr-FR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364E061-EDC2-7FE1-6623-8E6C88958D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42" y="282162"/>
            <a:ext cx="1385460" cy="22599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351" y1="1211" x2="97993" y2="1211"/>
                        <a14:foregroundMark x1="1672" y1="969" x2="98662" y2="80630"/>
                        <a14:foregroundMark x1="96656" y1="3390" x2="4348" y2="81114"/>
                        <a14:foregroundMark x1="51171" y1="2421" x2="51505" y2="39952"/>
                        <a14:foregroundMark x1="85953" y1="2906" x2="55184" y2="20339"/>
                        <a14:foregroundMark x1="29766" y1="89831" x2="88963" y2="85956"/>
                        <a14:foregroundMark x1="50502" y1="98063" x2="33445" y2="92010"/>
                        <a14:foregroundMark x1="43144" y1="91283" x2="56187" y2="92010"/>
                        <a14:foregroundMark x1="31104" y1="1937" x2="37124" y2="25424"/>
                        <a14:foregroundMark x1="41806" y1="6780" x2="51171" y2="14528"/>
                        <a14:foregroundMark x1="97324" y1="32930" x2="99666" y2="372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6942" y="692757"/>
            <a:ext cx="1385460" cy="19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72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108</TotalTime>
  <Words>3</Words>
  <Application>Microsoft Office PowerPoint</Application>
  <PresentationFormat>Personnalisé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webmaster</dc:creator>
  <cp:lastModifiedBy>Elyette Ville</cp:lastModifiedBy>
  <cp:revision>3</cp:revision>
  <dcterms:created xsi:type="dcterms:W3CDTF">2023-05-09T07:26:03Z</dcterms:created>
  <dcterms:modified xsi:type="dcterms:W3CDTF">2023-09-23T16:02:28Z</dcterms:modified>
</cp:coreProperties>
</file>